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995" y="3132956"/>
            <a:ext cx="577024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16705"/>
            <a:ext cx="11520000" cy="3556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3644765"/>
            <a:ext cx="11520000" cy="2853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1254513" y="3835619"/>
            <a:ext cx="247537" cy="238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1283075" y="4417726"/>
            <a:ext cx="199933" cy="238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1283075" y="4999832"/>
            <a:ext cx="199933" cy="238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1254513" y="5591481"/>
            <a:ext cx="247537" cy="229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1283075" y="6164045"/>
            <a:ext cx="199933" cy="238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836795"/>
            <a:ext cx="11520000" cy="4744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22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702" y="1156168"/>
            <a:ext cx="276099" cy="238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2743" y="2327253"/>
            <a:ext cx="247537" cy="238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2743" y="3488817"/>
            <a:ext cx="247537" cy="238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2264" y="4659903"/>
            <a:ext cx="228495" cy="238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92650"/>
            <a:ext cx="11520000" cy="4481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4174" y="4268211"/>
            <a:ext cx="285619" cy="228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9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2264" y="1327745"/>
            <a:ext cx="228495" cy="238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2264" y="2480712"/>
            <a:ext cx="228495" cy="238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2743" y="4205399"/>
            <a:ext cx="247537" cy="238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20895"/>
            <a:ext cx="11520000" cy="4551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0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40661" y="2089501"/>
            <a:ext cx="228495" cy="228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05421" y="2718059"/>
            <a:ext cx="218975" cy="238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98842" y="2718059"/>
            <a:ext cx="247537" cy="238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80859" y="3518042"/>
            <a:ext cx="285619" cy="238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2022-11-29T16:04:55Z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