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9" r:id="rId9"/>
    <p:sldId id="270" r:id="rId10"/>
    <p:sldId id="272" r:id="rId11"/>
    <p:sldId id="274" r:id="rId12"/>
    <p:sldId id="276" r:id="rId13"/>
    <p:sldId id="277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4315"/>
            <a:ext cx="11520000" cy="3782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4155" y="1397000"/>
            <a:ext cx="3515360" cy="62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4155" y="3007360"/>
            <a:ext cx="5781675" cy="62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717155"/>
            <a:ext cx="11520000" cy="3169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1487805" y="4500245"/>
            <a:ext cx="4175125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1487805" y="6104255"/>
            <a:ext cx="5355590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14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11520000" cy="416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37132" y="2360026"/>
            <a:ext cx="247537" cy="23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6322" y="3514346"/>
            <a:ext cx="247537" cy="23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573135"/>
            <a:ext cx="11520000" cy="1644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541138" y="4668747"/>
            <a:ext cx="209454" cy="22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759782" y="5242424"/>
            <a:ext cx="276099" cy="22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768972" y="5816100"/>
            <a:ext cx="228495" cy="23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3988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7632" y="1278167"/>
            <a:ext cx="152330" cy="22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8591" y="1850609"/>
            <a:ext cx="218975" cy="22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8111" y="2423050"/>
            <a:ext cx="209454" cy="238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8111" y="2995492"/>
            <a:ext cx="209454" cy="238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8591" y="3567933"/>
            <a:ext cx="228495" cy="22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98111" y="4149915"/>
            <a:ext cx="209454" cy="22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010" y="3212976"/>
            <a:ext cx="745998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6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8776" y="1765590"/>
            <a:ext cx="228495" cy="228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9735" y="2879674"/>
            <a:ext cx="247537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0694" y="3993758"/>
            <a:ext cx="285619" cy="2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6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1251411"/>
            <a:ext cx="247537" cy="23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264" y="2365587"/>
            <a:ext cx="228495" cy="22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2743" y="3479762"/>
            <a:ext cx="247537" cy="23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3702" y="4593938"/>
            <a:ext cx="276099" cy="22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4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1242024"/>
            <a:ext cx="247537" cy="23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3702" y="2357134"/>
            <a:ext cx="285619" cy="23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264" y="3472244"/>
            <a:ext cx="228495" cy="23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11520000" cy="400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2736" y="2607938"/>
            <a:ext cx="218975" cy="171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6091" y="3113262"/>
            <a:ext cx="314181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6091" y="3675792"/>
            <a:ext cx="314181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2736" y="4276460"/>
            <a:ext cx="218975" cy="171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653145"/>
            <a:ext cx="11520000" cy="1122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332230" y="4677410"/>
            <a:ext cx="347980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1341755" y="5233670"/>
            <a:ext cx="35369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260215"/>
            <a:ext cx="11520000" cy="2935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8555" y="2204509"/>
            <a:ext cx="1780363" cy="23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8075" y="2757298"/>
            <a:ext cx="1523305" cy="23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068820"/>
            <a:ext cx="11520000" cy="3305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81925" y="3183132"/>
            <a:ext cx="1532826" cy="24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781925" y="3745166"/>
            <a:ext cx="1532826" cy="2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781925" y="4297674"/>
            <a:ext cx="685487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762884" y="4859709"/>
            <a:ext cx="723570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1772404" y="5402691"/>
            <a:ext cx="971107" cy="24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1772404" y="5964726"/>
            <a:ext cx="1018710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3441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8111" y="1383487"/>
            <a:ext cx="228495" cy="228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8111" y="1936367"/>
            <a:ext cx="218975" cy="23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31467" y="2489246"/>
            <a:ext cx="247537" cy="23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9070" y="3042126"/>
            <a:ext cx="247537" cy="247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60029" y="3604538"/>
            <a:ext cx="285619" cy="228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245" y="432300"/>
            <a:ext cx="11520000" cy="3926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7021" y="1137516"/>
            <a:ext cx="228495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6542" y="1690253"/>
            <a:ext cx="209454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8939" y="2252519"/>
            <a:ext cx="285619" cy="2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7021" y="2805256"/>
            <a:ext cx="218975" cy="2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7980" y="3357993"/>
            <a:ext cx="247537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7980" y="3910730"/>
            <a:ext cx="257057" cy="238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148955"/>
            <a:ext cx="11520000" cy="1932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