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485" y="3573016"/>
            <a:ext cx="4533900" cy="792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575" y="2564904"/>
            <a:ext cx="5379720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6705"/>
            <a:ext cx="11520000" cy="2531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08310" y="22860"/>
            <a:ext cx="1364615" cy="49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8304" y="2237266"/>
            <a:ext cx="209454" cy="238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7791" y="2237266"/>
            <a:ext cx="238016" cy="238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5362" y="2237266"/>
            <a:ext cx="152330" cy="238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75329" y="2237266"/>
            <a:ext cx="218975" cy="238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2647815"/>
            <a:ext cx="11520000" cy="3530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1854720" y="4498703"/>
            <a:ext cx="8102082" cy="1059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7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1173" y="1784590"/>
            <a:ext cx="295140" cy="23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0214" y="2308273"/>
            <a:ext cx="238016" cy="24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1173" y="2831955"/>
            <a:ext cx="295140" cy="24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1173" y="3365159"/>
            <a:ext cx="295140" cy="24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10214" y="3898363"/>
            <a:ext cx="238016" cy="23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8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1173" y="2299680"/>
            <a:ext cx="295140" cy="23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0214" y="3357372"/>
            <a:ext cx="238016" cy="23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3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4181" y="1679993"/>
            <a:ext cx="238016" cy="247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4181" y="2737123"/>
            <a:ext cx="238016" cy="247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4661" y="3803778"/>
            <a:ext cx="285619" cy="238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2022-11-29T16:10:29Z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