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1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52" y="3645024"/>
            <a:ext cx="251460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575" y="2493010"/>
            <a:ext cx="537972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895"/>
            <a:ext cx="11520000" cy="489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5513" y="2547111"/>
            <a:ext cx="218975" cy="23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5744" y="3176468"/>
            <a:ext cx="228495" cy="23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3331" y="3805826"/>
            <a:ext cx="285619" cy="23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8322" y="4435184"/>
            <a:ext cx="238016" cy="23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16835" y="5064542"/>
            <a:ext cx="257057" cy="23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92650"/>
            <a:ext cx="11520000" cy="376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84868" y="3418606"/>
            <a:ext cx="1666115" cy="305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1149" y="3418606"/>
            <a:ext cx="695008" cy="305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6322" y="3418606"/>
            <a:ext cx="1018710" cy="305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4868" y="4038141"/>
            <a:ext cx="1018710" cy="31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4851" y="4038141"/>
            <a:ext cx="1018710" cy="31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970" y="-96020"/>
            <a:ext cx="11520000" cy="322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9705" y="828711"/>
            <a:ext cx="285619" cy="238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8746" y="2077576"/>
            <a:ext cx="247537" cy="247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2997065"/>
            <a:ext cx="11520000" cy="36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273555" y="3216135"/>
            <a:ext cx="228495" cy="2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244993" y="4473409"/>
            <a:ext cx="276099" cy="22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264034" y="5730683"/>
            <a:ext cx="238016" cy="2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245" y="540885"/>
            <a:ext cx="11520000" cy="2816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00443" y="2994384"/>
            <a:ext cx="276099" cy="76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357110"/>
            <a:ext cx="11520000" cy="2914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260959" y="3747674"/>
            <a:ext cx="276099" cy="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260959" y="4490700"/>
            <a:ext cx="266578" cy="85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260959" y="5243251"/>
            <a:ext cx="266578" cy="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260959" y="5995803"/>
            <a:ext cx="276099" cy="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3638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9070" y="1367653"/>
            <a:ext cx="247537" cy="2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1467" y="1958202"/>
            <a:ext cx="247537" cy="228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8111" y="2548751"/>
            <a:ext cx="218975" cy="2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0029" y="3139300"/>
            <a:ext cx="285619" cy="228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98111" y="3720324"/>
            <a:ext cx="228495" cy="2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4074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9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1309145"/>
            <a:ext cx="247537" cy="238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2743" y="1901105"/>
            <a:ext cx="247537" cy="22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1305" y="2493065"/>
            <a:ext cx="199933" cy="22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743" y="3085025"/>
            <a:ext cx="247537" cy="22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1305" y="3667437"/>
            <a:ext cx="199933" cy="238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