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35659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648" y="3614152"/>
            <a:ext cx="4419600" cy="822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575" y="2564904"/>
            <a:ext cx="537972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4960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14522" y="2689524"/>
            <a:ext cx="1675636" cy="323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7265" y="3384595"/>
            <a:ext cx="2094545" cy="39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28660" y="3946525"/>
            <a:ext cx="220472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7265" y="4755693"/>
            <a:ext cx="1009190" cy="333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5535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8518" y="1324668"/>
            <a:ext cx="285619" cy="31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8518" y="2010625"/>
            <a:ext cx="314181" cy="323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9477" y="3392065"/>
            <a:ext cx="361785" cy="323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9477" y="4763978"/>
            <a:ext cx="314181" cy="33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73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97609" y="4095487"/>
            <a:ext cx="3037090" cy="41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8567" y="4791534"/>
            <a:ext cx="4722247" cy="41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106813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2164" y="4422911"/>
            <a:ext cx="238343" cy="291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5681" y="5058985"/>
            <a:ext cx="300136" cy="291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2164" y="5703893"/>
            <a:ext cx="238343" cy="291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549140"/>
            <a:ext cx="40460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5385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8505"/>
            <a:ext cx="48392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