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9140"/>
            <a:ext cx="61696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548505"/>
            <a:ext cx="38920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70425"/>
          <a:stretch/>
        </p:blipFill>
        <p:spPr>
          <a:xfrm>
            <a:off x="3288030" y="3790429"/>
            <a:ext cx="5532120" cy="57467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274BF6-6973-9B8D-FAC1-F26C7A3650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927"/>
          <a:stretch/>
        </p:blipFill>
        <p:spPr>
          <a:xfrm>
            <a:off x="3288030" y="2564904"/>
            <a:ext cx="5532120" cy="72035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548505"/>
            <a:ext cx="11520000" cy="3013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46601" y="1463876"/>
            <a:ext cx="361785" cy="314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94204" y="2207615"/>
            <a:ext cx="285619" cy="314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46601" y="2941819"/>
            <a:ext cx="352264" cy="314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620895"/>
            <a:ext cx="11520000" cy="5182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8304" y="1554471"/>
            <a:ext cx="285619" cy="314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59263" y="3040572"/>
            <a:ext cx="304661" cy="323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30701" y="4526673"/>
            <a:ext cx="361785" cy="314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332605"/>
            <a:ext cx="11520000" cy="5607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21814" y="3107537"/>
            <a:ext cx="285619" cy="314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74211" y="3851333"/>
            <a:ext cx="361785" cy="314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02773" y="4595129"/>
            <a:ext cx="314181" cy="314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02773" y="5329390"/>
            <a:ext cx="304661" cy="3242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76750"/>
            <a:ext cx="101611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80354" y="1309217"/>
            <a:ext cx="226737" cy="277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26487" y="1965100"/>
            <a:ext cx="268725" cy="285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94251" y="2620983"/>
            <a:ext cx="251930" cy="277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13945" y="3932750"/>
            <a:ext cx="319111" cy="277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83348" y="5236107"/>
            <a:ext cx="277123" cy="277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332605"/>
            <a:ext cx="625297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549140"/>
            <a:ext cx="6507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549140"/>
            <a:ext cx="633863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2022-11-29T16:17:06Z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