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2" r:id="rId4"/>
    <p:sldId id="265" r:id="rId5"/>
    <p:sldId id="266" r:id="rId6"/>
    <p:sldId id="268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1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44" y="78"/>
      </p:cViewPr>
      <p:guideLst>
        <p:guide orient="horz" pos="2160"/>
        <p:guide pos="38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2022-11-29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8090" y="3645396"/>
            <a:ext cx="4655820" cy="6477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885" y="2534032"/>
            <a:ext cx="5913120" cy="8229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144010"/>
            <a:ext cx="11520000" cy="14542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1701030"/>
            <a:ext cx="11520000" cy="29207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2236882" y="2760512"/>
            <a:ext cx="1456661" cy="305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5759526" y="2760512"/>
            <a:ext cx="666446" cy="2958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8834700" y="2750967"/>
            <a:ext cx="2561057" cy="314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1989344" y="3237756"/>
            <a:ext cx="980628" cy="2958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5654799" y="3237756"/>
            <a:ext cx="675966" cy="305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7"/>
          <p:cNvSpPr/>
          <p:nvPr/>
        </p:nvSpPr>
        <p:spPr bwMode="white">
          <a:xfrm>
            <a:off x="8948948" y="3237756"/>
            <a:ext cx="1466181" cy="314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8"/>
          <p:cNvSpPr/>
          <p:nvPr/>
        </p:nvSpPr>
        <p:spPr bwMode="white">
          <a:xfrm>
            <a:off x="2322567" y="3724546"/>
            <a:ext cx="675966" cy="2958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9"/>
          <p:cNvSpPr/>
          <p:nvPr/>
        </p:nvSpPr>
        <p:spPr bwMode="white">
          <a:xfrm>
            <a:off x="5626237" y="3724546"/>
            <a:ext cx="675966" cy="2958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0"/>
          <p:cNvSpPr/>
          <p:nvPr/>
        </p:nvSpPr>
        <p:spPr bwMode="white">
          <a:xfrm>
            <a:off x="9234567" y="3724546"/>
            <a:ext cx="685487" cy="2958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1"/>
          <p:cNvSpPr/>
          <p:nvPr/>
        </p:nvSpPr>
        <p:spPr bwMode="white">
          <a:xfrm>
            <a:off x="2236882" y="4201790"/>
            <a:ext cx="980628" cy="305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2"/>
          <p:cNvSpPr/>
          <p:nvPr/>
        </p:nvSpPr>
        <p:spPr bwMode="white">
          <a:xfrm>
            <a:off x="5826171" y="4201790"/>
            <a:ext cx="2246876" cy="305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5" name="img_16777215" descr="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4688705"/>
            <a:ext cx="11520000" cy="19390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Rectangle 2"/>
          <p:cNvSpPr/>
          <p:nvPr/>
        </p:nvSpPr>
        <p:spPr bwMode="white">
          <a:xfrm>
            <a:off x="923030" y="5739400"/>
            <a:ext cx="238016" cy="238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3"/>
          <p:cNvSpPr/>
          <p:nvPr/>
        </p:nvSpPr>
        <p:spPr bwMode="white">
          <a:xfrm>
            <a:off x="3712584" y="5739400"/>
            <a:ext cx="276099" cy="238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4"/>
          <p:cNvSpPr/>
          <p:nvPr/>
        </p:nvSpPr>
        <p:spPr bwMode="white">
          <a:xfrm>
            <a:off x="6692551" y="5739400"/>
            <a:ext cx="209454" cy="238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5"/>
          <p:cNvSpPr/>
          <p:nvPr/>
        </p:nvSpPr>
        <p:spPr bwMode="white">
          <a:xfrm>
            <a:off x="9444022" y="5739400"/>
            <a:ext cx="228495" cy="238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6"/>
          <p:cNvSpPr/>
          <p:nvPr/>
        </p:nvSpPr>
        <p:spPr bwMode="white">
          <a:xfrm>
            <a:off x="923030" y="6226540"/>
            <a:ext cx="247537" cy="229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232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67765" y="2613025"/>
            <a:ext cx="5803900" cy="688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67765" y="4012565"/>
            <a:ext cx="8964295" cy="676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5855" y="490085"/>
            <a:ext cx="11520000" cy="27944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23620" y="1100455"/>
            <a:ext cx="9118600" cy="631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23620" y="2493010"/>
            <a:ext cx="8486140" cy="631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5" name="img_16777215" descr="6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3284720"/>
            <a:ext cx="11520000" cy="28392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Rectangle 2"/>
          <p:cNvSpPr/>
          <p:nvPr/>
        </p:nvSpPr>
        <p:spPr bwMode="white">
          <a:xfrm>
            <a:off x="1071245" y="3894455"/>
            <a:ext cx="6028055" cy="701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6"/>
          <p:cNvSpPr/>
          <p:nvPr/>
        </p:nvSpPr>
        <p:spPr bwMode="white">
          <a:xfrm>
            <a:off x="1071245" y="5299075"/>
            <a:ext cx="6141720" cy="683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9" grpId="0" bldLvl="0" animBg="1"/>
      <p:bldP spid="16" grpId="0" bldLvl="0" animBg="1"/>
      <p:bldP spid="2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264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Arial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2022-11-29T15:36:46Z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