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5" b="16618"/>
          <a:stretch/>
        </p:blipFill>
        <p:spPr>
          <a:xfrm>
            <a:off x="1055915" y="620689"/>
            <a:ext cx="6840285" cy="4752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1628800"/>
            <a:ext cx="6921521" cy="3903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>
            <a:extLst>
              <a:ext uri="{FF2B5EF4-FFF2-40B4-BE49-F238E27FC236}">
                <a16:creationId xmlns:a16="http://schemas.microsoft.com/office/drawing/2014/main" id="{41ED711A-3FC5-BEB7-562C-3D4554A0EB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262"/>
          <a:stretch/>
        </p:blipFill>
        <p:spPr>
          <a:xfrm>
            <a:off x="1055915" y="620688"/>
            <a:ext cx="6840285" cy="1030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2970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764405"/>
            <a:ext cx="6921520" cy="4884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3645024"/>
            <a:ext cx="434340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85" y="2534032"/>
            <a:ext cx="591312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548505"/>
            <a:ext cx="11520000" cy="3656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5914" y="1453021"/>
            <a:ext cx="285619" cy="31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5914" y="2195676"/>
            <a:ext cx="285619" cy="32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8311" y="2947853"/>
            <a:ext cx="361785" cy="31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8311" y="3690508"/>
            <a:ext cx="361785" cy="31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04360"/>
            <a:ext cx="11520000" cy="5083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878972" y="1529755"/>
            <a:ext cx="114247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1732" y="2273661"/>
            <a:ext cx="295140" cy="324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4757" y="2016155"/>
            <a:ext cx="323702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76691" y="2388108"/>
            <a:ext cx="314181" cy="33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1451" y="2149677"/>
            <a:ext cx="304661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46740" y="2197363"/>
            <a:ext cx="266578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84096" y="2101991"/>
            <a:ext cx="247537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59996" y="2349959"/>
            <a:ext cx="361785" cy="31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43864" y="2674226"/>
            <a:ext cx="333223" cy="333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662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4906010" y="3742690"/>
            <a:ext cx="6029960" cy="67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395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1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5553" y="1327638"/>
            <a:ext cx="314181" cy="323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3636" y="2080077"/>
            <a:ext cx="257057" cy="31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5553" y="2822991"/>
            <a:ext cx="314181" cy="31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5553" y="3565905"/>
            <a:ext cx="314181" cy="31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3636" y="4308820"/>
            <a:ext cx="257057" cy="31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32656"/>
            <a:ext cx="5368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28D6AD27-0690-5D24-E09E-228629383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496"/>
          <a:stretch/>
        </p:blipFill>
        <p:spPr>
          <a:xfrm>
            <a:off x="1029491" y="5980188"/>
            <a:ext cx="5395040" cy="617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255"/>
          <a:stretch/>
        </p:blipFill>
        <p:spPr>
          <a:xfrm>
            <a:off x="1127670" y="549495"/>
            <a:ext cx="6297023" cy="4535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>
            <a:extLst>
              <a:ext uri="{FF2B5EF4-FFF2-40B4-BE49-F238E27FC236}">
                <a16:creationId xmlns:a16="http://schemas.microsoft.com/office/drawing/2014/main" id="{4536AF95-9077-9E75-765F-52759E0027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496"/>
          <a:stretch/>
        </p:blipFill>
        <p:spPr>
          <a:xfrm>
            <a:off x="1127670" y="5085184"/>
            <a:ext cx="6297022" cy="863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2022-11-08T02:00:00Z</dcterms:created>
  <dcterms:modified xsi:type="dcterms:W3CDTF">2022-11-29T15:45:07Z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