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620260"/>
            <a:ext cx="6912000" cy="5160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60781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47412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709784"/>
            <a:ext cx="4267200" cy="655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885" y="2534032"/>
            <a:ext cx="591312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3234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0538" y="1694541"/>
            <a:ext cx="276099" cy="229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38753" y="1627749"/>
            <a:ext cx="409388" cy="40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5332" y="2429262"/>
            <a:ext cx="409388" cy="40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33960" y="2486513"/>
            <a:ext cx="276099" cy="229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40538" y="3278485"/>
            <a:ext cx="276099" cy="238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33960" y="3278485"/>
            <a:ext cx="276099" cy="238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4142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2773" y="3359189"/>
            <a:ext cx="304661" cy="323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0293" y="3368713"/>
            <a:ext cx="361785" cy="314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1814" y="4159151"/>
            <a:ext cx="285619" cy="314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052695"/>
            <a:ext cx="11520000" cy="3739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78158" y="3514057"/>
            <a:ext cx="1523305" cy="944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9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2842" y="1289820"/>
            <a:ext cx="1608991" cy="638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80925" y="2777638"/>
            <a:ext cx="1428099" cy="648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8743" y="4274993"/>
            <a:ext cx="1742280" cy="944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06588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92275" y="2150745"/>
            <a:ext cx="1383030" cy="82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6255" y="3129915"/>
            <a:ext cx="1149350" cy="60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2410" y="5511618"/>
            <a:ext cx="1171596" cy="617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476750"/>
            <a:ext cx="47628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67775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2022-11-29T15:51:12Z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