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58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3081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645" y="3725024"/>
            <a:ext cx="441960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85" y="2534032"/>
            <a:ext cx="591312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450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9263" y="1562428"/>
            <a:ext cx="304661" cy="32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9263" y="2476684"/>
            <a:ext cx="304661" cy="32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0701" y="3390940"/>
            <a:ext cx="361785" cy="31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8304" y="4305196"/>
            <a:ext cx="285619" cy="31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0947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3790" y="2922033"/>
            <a:ext cx="253337" cy="29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1438" y="2922033"/>
            <a:ext cx="298575" cy="29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3373" y="2922033"/>
            <a:ext cx="271432" cy="29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1022" y="2912976"/>
            <a:ext cx="298575" cy="30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07718" y="2922033"/>
            <a:ext cx="343814" cy="29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05521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95002" y="3295659"/>
            <a:ext cx="749990" cy="21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4974" y="4046204"/>
            <a:ext cx="1081381" cy="29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4171" y="4927659"/>
            <a:ext cx="383716" cy="2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3350" y="5721840"/>
            <a:ext cx="619178" cy="29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80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980954" y="2423025"/>
            <a:ext cx="1713719" cy="41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5516" y="2976059"/>
            <a:ext cx="904462" cy="381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6706" y="2966524"/>
            <a:ext cx="875900" cy="32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9814" y="2966524"/>
            <a:ext cx="913983" cy="32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00525" y="2966524"/>
            <a:ext cx="1028231" cy="32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32605"/>
            <a:ext cx="45765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3848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57128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