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90" y="3645024"/>
            <a:ext cx="450342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2636912"/>
            <a:ext cx="633222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620895"/>
            <a:ext cx="11520000" cy="1404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2061075"/>
            <a:ext cx="11520000" cy="3766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347376" y="3529459"/>
            <a:ext cx="999669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764632" y="3529459"/>
            <a:ext cx="1789884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023343" y="3996672"/>
            <a:ext cx="1789884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717029" y="3996672"/>
            <a:ext cx="980628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147442" y="4950169"/>
            <a:ext cx="342743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317822" y="4940634"/>
            <a:ext cx="1475702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9535475" y="4940634"/>
            <a:ext cx="1152000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1890384" y="5407847"/>
            <a:ext cx="666446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24450"/>
            <a:ext cx="11520000" cy="233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9202" y="2619779"/>
            <a:ext cx="199933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9781" y="2619779"/>
            <a:ext cx="257057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4607" y="2619779"/>
            <a:ext cx="209454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76492" y="2619779"/>
            <a:ext cx="238016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0161" y="3095998"/>
            <a:ext cx="228495" cy="22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68822" y="3095998"/>
            <a:ext cx="247537" cy="22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96525" y="3095998"/>
            <a:ext cx="276099" cy="228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076492" y="3086474"/>
            <a:ext cx="238016" cy="2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1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5315" y="2165350"/>
            <a:ext cx="423862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5315" y="3069590"/>
            <a:ext cx="3086735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5315" y="3974465"/>
            <a:ext cx="3753485" cy="51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5315" y="4869180"/>
            <a:ext cx="3816350" cy="6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6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5315" y="1242060"/>
            <a:ext cx="3743325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5315" y="2148205"/>
            <a:ext cx="3940810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5315" y="3044825"/>
            <a:ext cx="361124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65315" y="3950970"/>
            <a:ext cx="412559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2022-11-29T15:21:12Z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