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5496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975" y="3595484"/>
            <a:ext cx="4556760" cy="769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2636912"/>
            <a:ext cx="63322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5419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96420" y="1429211"/>
            <a:ext cx="1161520" cy="400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6552" y="2991249"/>
            <a:ext cx="1180561" cy="32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0320" y="3762743"/>
            <a:ext cx="1009190" cy="32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6353" y="4629483"/>
            <a:ext cx="1056793" cy="24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3293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6428" y="2891244"/>
            <a:ext cx="810980" cy="29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6923" y="3668929"/>
            <a:ext cx="947566" cy="213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8645" y="4993558"/>
            <a:ext cx="1041469" cy="35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3266" y="5694330"/>
            <a:ext cx="1169519" cy="29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520000" cy="5487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1375811"/>
            <a:ext cx="314181" cy="31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3636" y="2158279"/>
            <a:ext cx="257057" cy="31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5553" y="2940748"/>
            <a:ext cx="314181" cy="31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3636" y="3723216"/>
            <a:ext cx="257057" cy="31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3636" y="4496142"/>
            <a:ext cx="257057" cy="31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476750"/>
            <a:ext cx="3868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950082" cy="548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20260"/>
            <a:ext cx="44401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