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468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950081" cy="5255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3717032"/>
            <a:ext cx="4297680" cy="65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90" y="2636912"/>
            <a:ext cx="63322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04360"/>
            <a:ext cx="114635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95287" y="2254771"/>
            <a:ext cx="284219" cy="31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38501" y="2254771"/>
            <a:ext cx="360011" cy="31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00547" y="3905908"/>
            <a:ext cx="322115" cy="31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52189" y="3905908"/>
            <a:ext cx="265271" cy="31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19495" y="5557045"/>
            <a:ext cx="246323" cy="32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57449" y="5557045"/>
            <a:ext cx="303167" cy="32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606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0059" y="1449354"/>
            <a:ext cx="285619" cy="31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1018" y="3070361"/>
            <a:ext cx="304661" cy="324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0059" y="4710439"/>
            <a:ext cx="285619" cy="31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427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00618" y="1509810"/>
            <a:ext cx="409388" cy="40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5825" y="2386547"/>
            <a:ext cx="285619" cy="22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5825" y="3196576"/>
            <a:ext cx="285619" cy="228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5825" y="4006604"/>
            <a:ext cx="285619" cy="238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04360"/>
            <a:ext cx="11520000" cy="544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5914" y="1394883"/>
            <a:ext cx="266578" cy="31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955" y="2213971"/>
            <a:ext cx="180892" cy="30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6393" y="3023533"/>
            <a:ext cx="276099" cy="31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914" y="3842621"/>
            <a:ext cx="266578" cy="31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6393" y="4652183"/>
            <a:ext cx="285619" cy="30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5914" y="5461746"/>
            <a:ext cx="257057" cy="31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312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48220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6975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2022-11-29T15:25:22Z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