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41215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3645024"/>
            <a:ext cx="434340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90" y="2628900"/>
            <a:ext cx="63322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80940"/>
            <a:ext cx="11520000" cy="2974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9414" y="2239557"/>
            <a:ext cx="456991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6158" y="2239557"/>
            <a:ext cx="456991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5712" y="2239557"/>
            <a:ext cx="456991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0852" y="3288405"/>
            <a:ext cx="456991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48009" y="3288405"/>
            <a:ext cx="456991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09001" y="3288405"/>
            <a:ext cx="456991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4748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9263" y="1765600"/>
            <a:ext cx="304661" cy="32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8304" y="2566557"/>
            <a:ext cx="285619" cy="31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0701" y="3357979"/>
            <a:ext cx="352264" cy="31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9263" y="4149400"/>
            <a:ext cx="304661" cy="32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9263" y="4940822"/>
            <a:ext cx="304661" cy="32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-27440"/>
            <a:ext cx="11520000" cy="3966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01213" y="1154897"/>
            <a:ext cx="1390016" cy="94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9213" y="2718634"/>
            <a:ext cx="1647074" cy="63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3717155"/>
            <a:ext cx="11520000" cy="3269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758447" y="4079381"/>
            <a:ext cx="2304000" cy="63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615307" y="5642675"/>
            <a:ext cx="1409057" cy="63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88460"/>
            <a:ext cx="11520000" cy="3830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797800"/>
            <a:ext cx="11520000" cy="3059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086100" y="4226560"/>
            <a:ext cx="2992120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247446" y="4226759"/>
            <a:ext cx="1256727" cy="562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095776" y="5685222"/>
            <a:ext cx="1199603" cy="562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47263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47050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8505"/>
            <a:ext cx="52739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