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549140"/>
            <a:ext cx="61854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8505"/>
            <a:ext cx="6921520" cy="5122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890" y="2636912"/>
            <a:ext cx="633222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220" y="3609960"/>
            <a:ext cx="4587240" cy="899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9140"/>
            <a:ext cx="112864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36490" y="3443143"/>
            <a:ext cx="307813" cy="31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6490" y="4189982"/>
            <a:ext cx="298485" cy="31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8507" y="4936822"/>
            <a:ext cx="354451" cy="30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55145" y="5683661"/>
            <a:ext cx="279830" cy="30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268595"/>
            <a:ext cx="11520000" cy="3104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34701" y="4125181"/>
            <a:ext cx="1266247" cy="3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5841" y="4125181"/>
            <a:ext cx="590280" cy="3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65" y="2600960"/>
            <a:ext cx="2150745" cy="1225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70" y="2600960"/>
            <a:ext cx="2150745" cy="1225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055" y="3362960"/>
            <a:ext cx="2150745" cy="12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2107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61560" y="2646680"/>
            <a:ext cx="1792605" cy="5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86619" y="2811693"/>
            <a:ext cx="1093278" cy="315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14133" y="4323577"/>
            <a:ext cx="1658448" cy="352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40012" y="5065606"/>
            <a:ext cx="1260049" cy="27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22424" y="5798360"/>
            <a:ext cx="1806689" cy="27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88461"/>
            <a:ext cx="11305173" cy="3753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93"/>
          <a:stretch/>
        </p:blipFill>
        <p:spPr>
          <a:xfrm>
            <a:off x="839380" y="3933129"/>
            <a:ext cx="11089185" cy="2808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27449" y="4023367"/>
            <a:ext cx="511666" cy="629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27450" y="4843557"/>
            <a:ext cx="492624" cy="529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324933" y="5606475"/>
            <a:ext cx="314181" cy="314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238023" y="6133199"/>
            <a:ext cx="492624" cy="586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76750"/>
            <a:ext cx="47370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45966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51570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2022-11-29T15:30:54Z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