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20260"/>
            <a:ext cx="68760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92650"/>
            <a:ext cx="6921520" cy="4141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15" y="980440"/>
            <a:ext cx="5575300" cy="4831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907030" y="3396982"/>
            <a:ext cx="6377940" cy="104013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C75B50-ED80-DB4C-B736-9561A1702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307"/>
          <a:stretch/>
        </p:blipFill>
        <p:spPr>
          <a:xfrm>
            <a:off x="2907030" y="2564904"/>
            <a:ext cx="6377940" cy="680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92650"/>
            <a:ext cx="11520000" cy="372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6438" y="1560111"/>
            <a:ext cx="285619" cy="31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7397" y="2322715"/>
            <a:ext cx="304661" cy="324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8835" y="3094851"/>
            <a:ext cx="361785" cy="31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7397" y="3866987"/>
            <a:ext cx="304661" cy="324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5390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0538" y="1683160"/>
            <a:ext cx="285619" cy="31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1497" y="3216545"/>
            <a:ext cx="304661" cy="323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935" y="4749931"/>
            <a:ext cx="361785" cy="31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5616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86489" y="3237421"/>
            <a:ext cx="561719" cy="31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38026" y="3227886"/>
            <a:ext cx="2618181" cy="32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3894" y="4076515"/>
            <a:ext cx="599801" cy="31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72175" y="4763047"/>
            <a:ext cx="752132" cy="32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42687" y="4848863"/>
            <a:ext cx="647404" cy="238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11712" y="5525860"/>
            <a:ext cx="1056793" cy="32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73015" y="5525770"/>
            <a:ext cx="1137920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9140"/>
            <a:ext cx="107762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75326" y="1360533"/>
            <a:ext cx="240462" cy="29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9425" y="2840657"/>
            <a:ext cx="338428" cy="29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4030" y="3580718"/>
            <a:ext cx="267180" cy="29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9579" y="5051926"/>
            <a:ext cx="293898" cy="29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48331" y="5791988"/>
            <a:ext cx="284992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476750"/>
            <a:ext cx="58648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570" y="620260"/>
            <a:ext cx="51317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764405"/>
            <a:ext cx="6921520" cy="4703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