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580" y="3573145"/>
            <a:ext cx="4434840" cy="8153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175" y="2564765"/>
            <a:ext cx="511302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908550"/>
            <a:ext cx="11520000" cy="3348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40670" y="824230"/>
            <a:ext cx="1342390" cy="48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79070" y="1614471"/>
            <a:ext cx="247537" cy="238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60029" y="2158222"/>
            <a:ext cx="285619" cy="238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79070" y="2701973"/>
            <a:ext cx="247537" cy="238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98111" y="3245724"/>
            <a:ext cx="228495" cy="238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60029" y="3789474"/>
            <a:ext cx="285619" cy="238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052695"/>
            <a:ext cx="11520000" cy="3003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12425" y="1710550"/>
            <a:ext cx="323702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58773" y="1758220"/>
            <a:ext cx="218975" cy="17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62310" y="1710550"/>
            <a:ext cx="323702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88591" y="2969056"/>
            <a:ext cx="218975" cy="181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92128" y="2930919"/>
            <a:ext cx="314181" cy="28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38475" y="2969056"/>
            <a:ext cx="218975" cy="181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4405"/>
            <a:ext cx="11520000" cy="4379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6519" y="1468944"/>
            <a:ext cx="285619" cy="228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4601" y="2011630"/>
            <a:ext cx="228495" cy="238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6519" y="2554317"/>
            <a:ext cx="285619" cy="238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4601" y="3097003"/>
            <a:ext cx="228495" cy="238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6519" y="3639689"/>
            <a:ext cx="285619" cy="238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35560" y="4182375"/>
            <a:ext cx="247537" cy="24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836795"/>
            <a:ext cx="11520000" cy="4560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90687" y="2907075"/>
            <a:ext cx="314181" cy="28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11315" y="3384099"/>
            <a:ext cx="314181" cy="28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91216" y="3861122"/>
            <a:ext cx="323702" cy="295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01265" y="4338145"/>
            <a:ext cx="323702" cy="295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80637" y="4815168"/>
            <a:ext cx="323702" cy="295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2022-11-08T02:00:00Z</dcterms:created>
  <dcterms:modified xsi:type="dcterms:W3CDTF">2022-11-29T15:05:02Z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