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9140"/>
            <a:ext cx="42556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8505"/>
            <a:ext cx="40303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175" y="2564765"/>
            <a:ext cx="5113020" cy="762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740" y="3573145"/>
            <a:ext cx="416052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548505"/>
            <a:ext cx="11520000" cy="5745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59513" y="2911587"/>
            <a:ext cx="285619" cy="32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01530" y="2911587"/>
            <a:ext cx="323702" cy="32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48274" y="2911587"/>
            <a:ext cx="361785" cy="32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95018" y="2911587"/>
            <a:ext cx="304661" cy="32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620895"/>
            <a:ext cx="11520000" cy="3746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0538" y="1660059"/>
            <a:ext cx="304661" cy="324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59580" y="2365547"/>
            <a:ext cx="285619" cy="324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11976" y="3080569"/>
            <a:ext cx="361785" cy="324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404360"/>
            <a:ext cx="11520000" cy="49289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486502" y="3407512"/>
            <a:ext cx="1866049" cy="371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87560" y="4074879"/>
            <a:ext cx="2323041" cy="429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72122" y="4818517"/>
            <a:ext cx="2199272" cy="381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548505"/>
            <a:ext cx="11520000" cy="5203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560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3157" y="1347663"/>
            <a:ext cx="247537" cy="315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53157" y="2055061"/>
            <a:ext cx="247537" cy="325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05553" y="2772017"/>
            <a:ext cx="323702" cy="315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404360"/>
            <a:ext cx="46997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8505"/>
            <a:ext cx="54102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2022-11-08T02:00:00Z</dcterms:created>
  <dcterms:modified xsi:type="dcterms:W3CDTF">2022-11-29T15:07:40Z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