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3006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7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805" y="3664828"/>
            <a:ext cx="4175760" cy="556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594992"/>
            <a:ext cx="51130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6705"/>
            <a:ext cx="11520000" cy="252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1071" y="1186399"/>
            <a:ext cx="428429" cy="23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3236" y="1186399"/>
            <a:ext cx="428429" cy="23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9649" y="1186399"/>
            <a:ext cx="428429" cy="23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8327" y="1931365"/>
            <a:ext cx="352264" cy="32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13583" y="1931365"/>
            <a:ext cx="352264" cy="32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69649" y="1931365"/>
            <a:ext cx="342743" cy="32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2492875"/>
            <a:ext cx="11520000" cy="4228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4"/>
          <p:cNvSpPr/>
          <p:nvPr/>
        </p:nvSpPr>
        <p:spPr bwMode="white">
          <a:xfrm>
            <a:off x="3357649" y="5197868"/>
            <a:ext cx="304661" cy="32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4877435" y="5198110"/>
            <a:ext cx="35560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9013190" y="5198110"/>
            <a:ext cx="50673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10461625" y="5198110"/>
            <a:ext cx="61785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3318510" y="6036310"/>
            <a:ext cx="372745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4877435" y="6026785"/>
            <a:ext cx="431800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0"/>
          <p:cNvSpPr/>
          <p:nvPr/>
        </p:nvSpPr>
        <p:spPr bwMode="white">
          <a:xfrm>
            <a:off x="8984615" y="6036310"/>
            <a:ext cx="59055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1"/>
          <p:cNvSpPr/>
          <p:nvPr/>
        </p:nvSpPr>
        <p:spPr bwMode="white">
          <a:xfrm>
            <a:off x="10478770" y="6036310"/>
            <a:ext cx="60007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5720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87070" y="3092834"/>
            <a:ext cx="1113917" cy="648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8012" y="5104423"/>
            <a:ext cx="1180561" cy="362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1520000" cy="5293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6154" y="1047913"/>
            <a:ext cx="1047272" cy="362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9163" y="2507141"/>
            <a:ext cx="1056793" cy="63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2501" y="4242956"/>
            <a:ext cx="1437619" cy="63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6187" y="4242956"/>
            <a:ext cx="1228165" cy="63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392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43480" y="1659906"/>
            <a:ext cx="1142479" cy="6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9199" y="1688503"/>
            <a:ext cx="1018710" cy="54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6770" y="2622660"/>
            <a:ext cx="1142479" cy="6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4400" y="2622550"/>
            <a:ext cx="112014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0670" y="3623542"/>
            <a:ext cx="1018710" cy="533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7150" y="3585413"/>
            <a:ext cx="1142479" cy="6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04360"/>
            <a:ext cx="5450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612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4576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