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717032"/>
            <a:ext cx="434340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80940"/>
            <a:ext cx="11520000" cy="427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0111" y="4289871"/>
            <a:ext cx="1456661" cy="29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77417" y="4289871"/>
            <a:ext cx="1447140" cy="29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9764" y="4823878"/>
            <a:ext cx="3170380" cy="30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263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4227" y="909481"/>
            <a:ext cx="990148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82012" y="899942"/>
            <a:ext cx="980628" cy="29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8971" y="899942"/>
            <a:ext cx="990148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0244" y="1968277"/>
            <a:ext cx="666446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2359" y="1977816"/>
            <a:ext cx="980628" cy="29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4905" y="2511983"/>
            <a:ext cx="637884" cy="29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3384" y="2511983"/>
            <a:ext cx="1294809" cy="295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924675"/>
            <a:ext cx="11520000" cy="2826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822078" y="4710334"/>
            <a:ext cx="276099" cy="2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097516" y="4710334"/>
            <a:ext cx="238016" cy="238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763301" y="4710334"/>
            <a:ext cx="209454" cy="2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8667103" y="4710334"/>
            <a:ext cx="247537" cy="2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869682" y="5245077"/>
            <a:ext cx="199933" cy="2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3097516" y="5245077"/>
            <a:ext cx="238016" cy="2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5725219" y="5245077"/>
            <a:ext cx="257057" cy="238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8646160" y="5245100"/>
            <a:ext cx="25908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287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7220" y="1477010"/>
            <a:ext cx="396240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7220" y="2324100"/>
            <a:ext cx="3729355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203440"/>
            <a:ext cx="11520000" cy="289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6976745" y="3413125"/>
            <a:ext cx="427228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976745" y="4374515"/>
            <a:ext cx="414782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6976745" y="5308600"/>
            <a:ext cx="391160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2" grpId="0" bldLvl="0" animBg="1"/>
      <p:bldP spid="16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2022-11-29T14:57:08Z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