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</p:sldIdLst>
  <p:sldSz cx="12192000" cy="6858000"/>
  <p:notesSz cx="6858000" cy="9144000"/>
  <p:custDataLst>
    <p:tags r:id="rId15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4" d="100"/>
          <a:sy n="64" d="100"/>
        </p:scale>
        <p:origin x="744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35" y="0"/>
            <a:ext cx="12239625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83525" y="620260"/>
            <a:ext cx="6024069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27670" y="548505"/>
            <a:ext cx="5964255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55915" y="549140"/>
            <a:ext cx="5760000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63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77640" y="3637012"/>
            <a:ext cx="4236720" cy="8001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1750" y="2492896"/>
            <a:ext cx="7048500" cy="77724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580" y="620895"/>
            <a:ext cx="11520000" cy="389512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540538" y="1601819"/>
            <a:ext cx="314181" cy="3142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511976" y="2344656"/>
            <a:ext cx="361785" cy="3142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540538" y="3077968"/>
            <a:ext cx="304661" cy="3238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550059" y="3811281"/>
            <a:ext cx="295140" cy="3238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825" y="620895"/>
            <a:ext cx="11520000" cy="529805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7152618" y="1554725"/>
            <a:ext cx="285619" cy="3144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018998" y="2278920"/>
            <a:ext cx="304661" cy="3335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009477" y="3022173"/>
            <a:ext cx="361785" cy="3144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1027527" y="3765426"/>
            <a:ext cx="314181" cy="3144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825" y="620895"/>
            <a:ext cx="11520000" cy="41859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3144520" y="3586480"/>
            <a:ext cx="8627110" cy="8674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580" y="476750"/>
            <a:ext cx="11520000" cy="522962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10811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253157" y="1327886"/>
            <a:ext cx="247537" cy="3146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205553" y="2062012"/>
            <a:ext cx="314181" cy="3146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253157" y="2805673"/>
            <a:ext cx="247537" cy="3146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253157" y="3539799"/>
            <a:ext cx="247537" cy="3146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83525" y="404360"/>
            <a:ext cx="5249438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83525" y="549140"/>
            <a:ext cx="4703356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NTFhM2RhYzI2NWUwNWU0YjBjZDk5MTExNzY5ZDMyYTY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264,&quot;width&quot;:11940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0</Words>
  <Application>Microsoft Office PowerPoint</Application>
  <PresentationFormat>宽屏</PresentationFormat>
  <Paragraphs>0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15" baseType="lpstr"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ASUS-</cp:lastModifiedBy>
  <cp:revision>9</cp:revision>
  <dcterms:created xsi:type="dcterms:W3CDTF">2022-11-08T02:00:00Z</dcterms:created>
  <dcterms:modified xsi:type="dcterms:W3CDTF">2022-11-29T14:50:11Z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60A44F64AA0044909A0E2280D95438E0</vt:lpwstr>
  </property>
</Properties>
</file>