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5311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49933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3774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0" y="3633584"/>
            <a:ext cx="4297680" cy="731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492896"/>
            <a:ext cx="704850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5317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27605" y="4893945"/>
            <a:ext cx="1961515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49515" y="4760595"/>
            <a:ext cx="2763520" cy="8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015" y="3234055"/>
            <a:ext cx="3529330" cy="87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8165" y="3234055"/>
            <a:ext cx="2502535" cy="87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5442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53781" y="3058473"/>
            <a:ext cx="447471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1450" y="3744706"/>
            <a:ext cx="618842" cy="33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0425" y="4488125"/>
            <a:ext cx="618842" cy="32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1450" y="5260137"/>
            <a:ext cx="447471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4409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08550"/>
            <a:ext cx="11520000" cy="3138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4720" y="2730426"/>
            <a:ext cx="2437289" cy="40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29232" y="2730426"/>
            <a:ext cx="1713719" cy="40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0489" y="2730426"/>
            <a:ext cx="1894611" cy="40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075" y="3398130"/>
            <a:ext cx="923504" cy="35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3183" y="3398130"/>
            <a:ext cx="1123438" cy="35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76750"/>
            <a:ext cx="62342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883438" cy="55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2022-11-29T14:49:28Z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