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12" y="48"/>
      </p:cViewPr>
      <p:guideLst>
        <p:guide orient="horz" pos="2120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8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0958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548505"/>
            <a:ext cx="6911999" cy="512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0" y="3717032"/>
            <a:ext cx="421386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02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3865" y="2065020"/>
            <a:ext cx="30480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1495" y="2002790"/>
            <a:ext cx="30480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2000" y="2034540"/>
            <a:ext cx="30480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8720" y="3743635"/>
            <a:ext cx="437950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0737" y="3743635"/>
            <a:ext cx="428429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18786" y="3743635"/>
            <a:ext cx="428429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466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2293" y="2292457"/>
            <a:ext cx="276099" cy="22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4888" y="2225798"/>
            <a:ext cx="409388" cy="39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4006536"/>
            <a:ext cx="409388" cy="39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4888" y="4006536"/>
            <a:ext cx="409388" cy="39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64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7533" y="1973306"/>
            <a:ext cx="2616579" cy="9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1979" y="4011447"/>
            <a:ext cx="142809" cy="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1153" y="3859063"/>
            <a:ext cx="1313851" cy="6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4">
            <a:extLst>
              <a:ext uri="{FF2B5EF4-FFF2-40B4-BE49-F238E27FC236}">
                <a16:creationId xmlns:a16="http://schemas.microsoft.com/office/drawing/2014/main" id="{D6047653-624E-C688-67B6-A19583ABFF70}"/>
              </a:ext>
            </a:extLst>
          </p:cNvPr>
          <p:cNvSpPr/>
          <p:nvPr/>
        </p:nvSpPr>
        <p:spPr bwMode="white">
          <a:xfrm>
            <a:off x="6672064" y="2132856"/>
            <a:ext cx="663979" cy="37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3884" y="1841681"/>
            <a:ext cx="1599471" cy="36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3593549"/>
            <a:ext cx="142809" cy="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2578" y="3450734"/>
            <a:ext cx="1190082" cy="93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573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54C4EEDB-9D6F-58AD-0080-AF8FE049B455}"/>
              </a:ext>
            </a:extLst>
          </p:cNvPr>
          <p:cNvSpPr/>
          <p:nvPr/>
        </p:nvSpPr>
        <p:spPr bwMode="white">
          <a:xfrm>
            <a:off x="3071664" y="4293096"/>
            <a:ext cx="8640960" cy="48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365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16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2022-11-29T14:58:57Z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