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7781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525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492896"/>
            <a:ext cx="7048500" cy="777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0" y="3789040"/>
            <a:ext cx="4145280" cy="617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224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1814" y="1616519"/>
            <a:ext cx="295140" cy="31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3731" y="2455674"/>
            <a:ext cx="361785" cy="31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1814" y="3285293"/>
            <a:ext cx="295140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2293" y="4114912"/>
            <a:ext cx="304661" cy="33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4937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76902" y="1625704"/>
            <a:ext cx="1237685" cy="333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5927" y="2464585"/>
            <a:ext cx="2094545" cy="3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4422" y="3303466"/>
            <a:ext cx="1608991" cy="3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97265" y="4132814"/>
            <a:ext cx="1009190" cy="333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5712" y="4971695"/>
            <a:ext cx="1818446" cy="333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03505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4081" y="1412932"/>
            <a:ext cx="265179" cy="28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9865" y="3663869"/>
            <a:ext cx="325058" cy="28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9865" y="5161640"/>
            <a:ext cx="325058" cy="28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4519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05596" y="1524294"/>
            <a:ext cx="302860" cy="32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5596" y="2357978"/>
            <a:ext cx="312324" cy="31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7203" y="3191662"/>
            <a:ext cx="359646" cy="31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0825" y="4015740"/>
            <a:ext cx="387350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48331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8505"/>
            <a:ext cx="61835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950082" cy="5541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2022-11-29T14:57:37Z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