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6912000" cy="4884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548505"/>
            <a:ext cx="6911999" cy="4922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8505"/>
            <a:ext cx="54308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620260"/>
            <a:ext cx="61496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310" y="2442210"/>
            <a:ext cx="7231380" cy="1973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4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14876" y="1929182"/>
            <a:ext cx="361785" cy="314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62455" y="2573655"/>
            <a:ext cx="476250" cy="395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14876" y="3379471"/>
            <a:ext cx="361785" cy="314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14876" y="4104615"/>
            <a:ext cx="361785" cy="314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42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62479" y="1965544"/>
            <a:ext cx="285619" cy="314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43438" y="4146077"/>
            <a:ext cx="304661" cy="323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98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05553" y="1251383"/>
            <a:ext cx="314181" cy="323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24595" y="3431769"/>
            <a:ext cx="285619" cy="314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764405"/>
            <a:ext cx="11520000" cy="4319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90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4876" y="2977519"/>
            <a:ext cx="304661" cy="324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90115" y="2977519"/>
            <a:ext cx="361785" cy="314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22479" y="2977519"/>
            <a:ext cx="323702" cy="314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54842" y="2977519"/>
            <a:ext cx="285619" cy="314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332605"/>
            <a:ext cx="58898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8505"/>
            <a:ext cx="6911999" cy="4950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2022-11-08T02:00:00Z</dcterms:created>
  <dcterms:modified xsi:type="dcterms:W3CDTF">2022-11-29T14:48:07Z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