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85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382124"/>
            <a:ext cx="4419600" cy="982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492896"/>
            <a:ext cx="5562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00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6492" y="2995247"/>
            <a:ext cx="1656595" cy="3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14971" y="2995247"/>
            <a:ext cx="999669" cy="3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3814" y="3509614"/>
            <a:ext cx="685487" cy="3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6012" y="3500089"/>
            <a:ext cx="1323371" cy="31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1070" y="4014456"/>
            <a:ext cx="1332892" cy="31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90938" y="4014456"/>
            <a:ext cx="1323371" cy="3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404860"/>
            <a:ext cx="11520000" cy="211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869682" y="5578743"/>
            <a:ext cx="218975" cy="2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087665" y="5578743"/>
            <a:ext cx="276099" cy="2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810244" y="5569199"/>
            <a:ext cx="247537" cy="24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869682" y="6084562"/>
            <a:ext cx="228495" cy="2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106706" y="6084562"/>
            <a:ext cx="247537" cy="2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908550"/>
            <a:ext cx="11520000" cy="390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9015" y="2518410"/>
            <a:ext cx="6797675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015" y="3989070"/>
            <a:ext cx="6206490" cy="67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32605"/>
            <a:ext cx="11520000" cy="437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3160" y="980440"/>
            <a:ext cx="7139940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2685" y="2448560"/>
            <a:ext cx="2938145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3160" y="3916045"/>
            <a:ext cx="8823325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24900"/>
            <a:ext cx="11520000" cy="1508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/>
          <p:cNvSpPr/>
          <p:nvPr/>
        </p:nvSpPr>
        <p:spPr bwMode="white">
          <a:xfrm>
            <a:off x="1162685" y="5402580"/>
            <a:ext cx="5583555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10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