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2" r:id="rId4"/>
    <p:sldId id="263" r:id="rId5"/>
    <p:sldId id="264" r:id="rId6"/>
    <p:sldId id="265" r:id="rId7"/>
    <p:sldId id="266" r:id="rId8"/>
    <p:sldId id="268" r:id="rId9"/>
    <p:sldId id="269" r:id="rId10"/>
    <p:sldId id="270" r:id="rId11"/>
    <p:sldId id="271" r:id="rId12"/>
    <p:sldId id="272" r:id="rId13"/>
    <p:sldId id="273" r:id="rId14"/>
  </p:sldIdLst>
  <p:sldSz cx="12192000" cy="6858000"/>
  <p:notesSz cx="6858000" cy="9144000"/>
  <p:custDataLst>
    <p:tags r:id="rId15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4" d="100"/>
          <a:sy n="64" d="100"/>
        </p:scale>
        <p:origin x="318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35" y="0"/>
            <a:ext cx="12239625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55915" y="620260"/>
            <a:ext cx="5760000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55915" y="620260"/>
            <a:ext cx="5958621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27670" y="549140"/>
            <a:ext cx="6208383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63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132" y="3694544"/>
            <a:ext cx="4229100" cy="67056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14700" y="2564904"/>
            <a:ext cx="5562600" cy="71628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825" y="764405"/>
            <a:ext cx="11520000" cy="371117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497345" y="1632572"/>
            <a:ext cx="257057" cy="3148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497345" y="2376716"/>
            <a:ext cx="257057" cy="3148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497345" y="3120860"/>
            <a:ext cx="257057" cy="3148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459263" y="3865004"/>
            <a:ext cx="314181" cy="3148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9335" y="692650"/>
            <a:ext cx="11520000" cy="365434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9335" y="1052695"/>
            <a:ext cx="11520000" cy="377369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487863" y="1948471"/>
            <a:ext cx="1942214" cy="3335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8648062" y="1948471"/>
            <a:ext cx="1989818" cy="3335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106706" y="2739422"/>
            <a:ext cx="1732760" cy="2858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345054" y="4187911"/>
            <a:ext cx="2275438" cy="3240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8544272" y="4041965"/>
            <a:ext cx="2212705" cy="4965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1725" y="548505"/>
            <a:ext cx="11520000" cy="369412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694204" y="1472037"/>
            <a:ext cx="285619" cy="3141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675163" y="2214671"/>
            <a:ext cx="304661" cy="3237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646601" y="2957305"/>
            <a:ext cx="361785" cy="3141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580" y="-135"/>
            <a:ext cx="11520000" cy="439317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 descr="6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83525" y="4293100"/>
            <a:ext cx="11520000" cy="224489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2"/>
          <p:cNvSpPr/>
          <p:nvPr/>
        </p:nvSpPr>
        <p:spPr bwMode="white">
          <a:xfrm>
            <a:off x="1469078" y="4636998"/>
            <a:ext cx="314181" cy="3247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3"/>
          <p:cNvSpPr/>
          <p:nvPr/>
        </p:nvSpPr>
        <p:spPr bwMode="white">
          <a:xfrm>
            <a:off x="1507161" y="5382112"/>
            <a:ext cx="257057" cy="3152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4"/>
          <p:cNvSpPr/>
          <p:nvPr/>
        </p:nvSpPr>
        <p:spPr bwMode="white">
          <a:xfrm>
            <a:off x="1507161" y="6127226"/>
            <a:ext cx="257057" cy="3152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83525" y="549140"/>
            <a:ext cx="4134796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83525" y="549140"/>
            <a:ext cx="5993064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NTFhM2RhYzI2NWUwNWU0YjBjZDk5MTExNzY5ZDMyYTY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264,&quot;width&quot;:11940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0</Words>
  <Application>Microsoft Office PowerPoint</Application>
  <PresentationFormat>宽屏</PresentationFormat>
  <Paragraphs>0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15" baseType="lpstr"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ASUS-</cp:lastModifiedBy>
  <cp:revision>10</cp:revision>
  <dcterms:created xsi:type="dcterms:W3CDTF">2022-11-08T02:00:00Z</dcterms:created>
  <dcterms:modified xsi:type="dcterms:W3CDTF">2022-11-29T16:28:24Z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60A44F64AA0044909A0E2280D95438E0</vt:lpwstr>
  </property>
</Properties>
</file>