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775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8123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410" y="3645024"/>
            <a:ext cx="410718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564904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025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1791" y="4572354"/>
            <a:ext cx="1999338" cy="70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8188" y="4686776"/>
            <a:ext cx="1018710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3312" y="4572354"/>
            <a:ext cx="837818" cy="43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66271" y="4686776"/>
            <a:ext cx="1132958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3395174"/>
            <a:ext cx="133289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8016" y="3499976"/>
            <a:ext cx="1418578" cy="32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8380" y="3499976"/>
            <a:ext cx="1142479" cy="32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7338" y="3261789"/>
            <a:ext cx="2989487" cy="828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0576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6784" y="1353261"/>
            <a:ext cx="257674" cy="27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224" y="3542394"/>
            <a:ext cx="324171" cy="27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6784" y="4999042"/>
            <a:ext cx="257674" cy="28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04174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2314" y="5223661"/>
            <a:ext cx="774852" cy="3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8142" y="5921061"/>
            <a:ext cx="740414" cy="28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97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39923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902479" cy="518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2022-11-29T16:23:44Z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