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37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8324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60" y="3717032"/>
            <a:ext cx="406908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564904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384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6121" y="1565154"/>
            <a:ext cx="352264" cy="32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4683" y="3091229"/>
            <a:ext cx="304661" cy="32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1241912"/>
            <a:ext cx="361785" cy="32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3537256"/>
            <a:ext cx="304661" cy="32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572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8489" y="5518810"/>
            <a:ext cx="304661" cy="32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2092" y="5518810"/>
            <a:ext cx="361785" cy="32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61860" y="5518810"/>
            <a:ext cx="285619" cy="32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77775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6636" y="1052605"/>
            <a:ext cx="205687" cy="22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8536" y="2087605"/>
            <a:ext cx="179976" cy="21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9372" y="3122605"/>
            <a:ext cx="192831" cy="21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2944" y="4157605"/>
            <a:ext cx="218542" cy="21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0208" y="5706890"/>
            <a:ext cx="244253" cy="21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43727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931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123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