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931040" cy="5483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6931041" cy="4931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564904"/>
            <a:ext cx="5562600" cy="716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5" y="3679304"/>
            <a:ext cx="409194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7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1520" y="2119490"/>
            <a:ext cx="295140" cy="314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2479" y="2872882"/>
            <a:ext cx="323702" cy="32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3917" y="3635810"/>
            <a:ext cx="371305" cy="314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2479" y="4389202"/>
            <a:ext cx="314181" cy="32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88460"/>
            <a:ext cx="11520000" cy="3070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6710" y="1113527"/>
            <a:ext cx="295140" cy="32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068820"/>
            <a:ext cx="11520000" cy="3654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50037" y="3192878"/>
            <a:ext cx="371305" cy="32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478599" y="4710202"/>
            <a:ext cx="314181" cy="32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4950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8141" y="3452689"/>
            <a:ext cx="257057" cy="314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0059" y="4206213"/>
            <a:ext cx="323702" cy="32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8141" y="4969274"/>
            <a:ext cx="257057" cy="314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517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9100" y="1454049"/>
            <a:ext cx="266578" cy="32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9100" y="2216613"/>
            <a:ext cx="266578" cy="314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9100" y="2979177"/>
            <a:ext cx="266578" cy="314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7662" y="3732209"/>
            <a:ext cx="180892" cy="314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9100" y="4485242"/>
            <a:ext cx="276099" cy="32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59580" y="5247806"/>
            <a:ext cx="295140" cy="314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8505"/>
            <a:ext cx="52812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41807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52155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2022-11-08T02:00:00Z</dcterms:created>
  <dcterms:modified xsi:type="dcterms:W3CDTF">2022-11-29T16:24:08Z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