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4" r:id="rId16"/>
    <p:sldId id="275" r:id="rId17"/>
    <p:sldId id="276" r:id="rId18"/>
    <p:sldId id="278" r:id="rId19"/>
  </p:sldIdLst>
  <p:sldSz cx="12192000" cy="6858000"/>
  <p:notesSz cx="6858000" cy="9144000"/>
  <p:custDataLst>
    <p:tags r:id="rId2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2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2650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67338" y="1832147"/>
            <a:ext cx="238016" cy="2570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48297" y="3193630"/>
            <a:ext cx="295140" cy="2475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67338" y="4555113"/>
            <a:ext cx="238016" cy="2475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508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34181" y="1328212"/>
            <a:ext cx="238016" cy="2482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15140" y="2683837"/>
            <a:ext cx="295140" cy="2482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1511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42644" y="3517511"/>
            <a:ext cx="1932694" cy="6284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99900" y="5155215"/>
            <a:ext cx="980628" cy="437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625" y="416425"/>
            <a:ext cx="11520000" cy="32282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70699" y="968747"/>
            <a:ext cx="1494743" cy="438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071625" y="2606668"/>
            <a:ext cx="1218644" cy="438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625" y="3644765"/>
            <a:ext cx="11520000" cy="15111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1919625" y="4027341"/>
            <a:ext cx="1647074" cy="6312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6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122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518413" y="1823369"/>
            <a:ext cx="257057" cy="2477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376264" y="3853339"/>
            <a:ext cx="266578" cy="2477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167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71669" y="2558507"/>
            <a:ext cx="295140" cy="2480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81190" y="3922550"/>
            <a:ext cx="218975" cy="2480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81190" y="5296132"/>
            <a:ext cx="238016" cy="2480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-27440"/>
            <a:ext cx="11520000" cy="34253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71815" y="3357110"/>
            <a:ext cx="11520000" cy="34165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1585996" y="3576610"/>
            <a:ext cx="218975" cy="2481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1566955" y="4254200"/>
            <a:ext cx="266578" cy="2481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1585996" y="4931789"/>
            <a:ext cx="218975" cy="2481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1566955" y="5609379"/>
            <a:ext cx="266578" cy="2481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6"/>
          <p:cNvSpPr/>
          <p:nvPr/>
        </p:nvSpPr>
        <p:spPr bwMode="white">
          <a:xfrm>
            <a:off x="1585996" y="6286968"/>
            <a:ext cx="218975" cy="2481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47160" y="2743200"/>
            <a:ext cx="4297680" cy="1371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332605"/>
            <a:ext cx="11520000" cy="46386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42256" y="1789925"/>
            <a:ext cx="257057" cy="2476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42256" y="2466198"/>
            <a:ext cx="304661" cy="2476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42256" y="3132946"/>
            <a:ext cx="257057" cy="2571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51777" y="3809219"/>
            <a:ext cx="295140" cy="2476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61298" y="4485493"/>
            <a:ext cx="238016" cy="2476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0685" y="260985"/>
            <a:ext cx="1485900" cy="11347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3394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57818" y="1928598"/>
            <a:ext cx="238016" cy="247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13090" y="1928598"/>
            <a:ext cx="295140" cy="247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48297" y="3482774"/>
            <a:ext cx="285619" cy="247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60694" y="3482774"/>
            <a:ext cx="238016" cy="247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48297" y="5036949"/>
            <a:ext cx="285619" cy="247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740" y="476750"/>
            <a:ext cx="11520000" cy="27113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04500" y="2777588"/>
            <a:ext cx="228495" cy="190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89459" y="2739400"/>
            <a:ext cx="333223" cy="3150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17359" y="2739400"/>
            <a:ext cx="342743" cy="305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830946" y="2787135"/>
            <a:ext cx="228495" cy="1813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858847" y="2787135"/>
            <a:ext cx="238016" cy="1813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332605"/>
            <a:ext cx="11520000" cy="41042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42256" y="1265827"/>
            <a:ext cx="247537" cy="2475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32736" y="1960982"/>
            <a:ext cx="295140" cy="2475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42256" y="2646615"/>
            <a:ext cx="247537" cy="2475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32736" y="3341770"/>
            <a:ext cx="295140" cy="2475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32736" y="4036926"/>
            <a:ext cx="295140" cy="2475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548505"/>
            <a:ext cx="11520000" cy="40779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56187" y="1548947"/>
            <a:ext cx="228495" cy="190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56187" y="2244492"/>
            <a:ext cx="228495" cy="181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80022" y="2882869"/>
            <a:ext cx="333223" cy="3144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56187" y="3616527"/>
            <a:ext cx="228495" cy="190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56187" y="4312072"/>
            <a:ext cx="228495" cy="181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260850"/>
            <a:ext cx="11520000" cy="49671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42256" y="1986491"/>
            <a:ext cx="304661" cy="247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61298" y="2672934"/>
            <a:ext cx="238016" cy="247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51777" y="3368911"/>
            <a:ext cx="285619" cy="247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61298" y="4055355"/>
            <a:ext cx="238016" cy="247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51777" y="4741798"/>
            <a:ext cx="285619" cy="247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341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48297" y="1976486"/>
            <a:ext cx="295140" cy="2479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48297" y="2663157"/>
            <a:ext cx="257057" cy="2575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67338" y="3359365"/>
            <a:ext cx="238016" cy="2479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67338" y="4046035"/>
            <a:ext cx="238016" cy="2479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67338" y="4732706"/>
            <a:ext cx="238016" cy="2479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8</cp:revision>
  <dcterms:created xsi:type="dcterms:W3CDTF">2022-11-08T02:00:00Z</dcterms:created>
  <dcterms:modified xsi:type="dcterms:W3CDTF">2022-11-27T12:07:45Z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60A44F64AA0044909A0E2280D95438E0</vt:lpwstr>
  </property>
</Properties>
</file>