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929115"/>
            <a:ext cx="238016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3207559"/>
            <a:ext cx="238016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4486003"/>
            <a:ext cx="285619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308986"/>
            <a:ext cx="238016" cy="2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3856457"/>
            <a:ext cx="238016" cy="2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06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0409" y="2644263"/>
            <a:ext cx="1647074" cy="3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80954" y="2558527"/>
            <a:ext cx="1523305" cy="62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4177" y="3758825"/>
            <a:ext cx="1380495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5748" y="3673089"/>
            <a:ext cx="1656595" cy="63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5004" y="4854335"/>
            <a:ext cx="618842" cy="3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564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8422" y="3215696"/>
            <a:ext cx="228495" cy="18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2256" y="3768434"/>
            <a:ext cx="333223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8422" y="4416471"/>
            <a:ext cx="228495" cy="18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8422" y="5016858"/>
            <a:ext cx="228495" cy="18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2256" y="5569596"/>
            <a:ext cx="333223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7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860" y="1052695"/>
            <a:ext cx="11520000" cy="424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223026"/>
            <a:ext cx="218975" cy="2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1823737"/>
            <a:ext cx="266578" cy="247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2424448"/>
            <a:ext cx="266578" cy="247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181" y="3034694"/>
            <a:ext cx="218975" cy="247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140" y="3635405"/>
            <a:ext cx="266578" cy="247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9510" y="2731770"/>
            <a:ext cx="4792980" cy="1394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1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491119"/>
            <a:ext cx="257057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818" y="3101333"/>
            <a:ext cx="238016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711546"/>
            <a:ext cx="238016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321760"/>
            <a:ext cx="238016" cy="24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922439"/>
            <a:ext cx="257057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5" y="908685"/>
            <a:ext cx="1577340" cy="122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3644058"/>
            <a:ext cx="342743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6958" y="3691717"/>
            <a:ext cx="228495" cy="18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694" y="3644058"/>
            <a:ext cx="342743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3691717"/>
            <a:ext cx="228495" cy="18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9702" y="3691717"/>
            <a:ext cx="228495" cy="18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4950"/>
            <a:ext cx="11520000" cy="4213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7153" y="807625"/>
            <a:ext cx="238016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8111" y="2018371"/>
            <a:ext cx="29514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8111" y="3238651"/>
            <a:ext cx="257057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55" y="4225790"/>
            <a:ext cx="11520000" cy="114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21836" y="4417059"/>
            <a:ext cx="238016" cy="24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373235"/>
            <a:ext cx="11520000" cy="1406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78665" y="5717574"/>
            <a:ext cx="295140" cy="24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5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928965"/>
            <a:ext cx="247537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2587151"/>
            <a:ext cx="285619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3254876"/>
            <a:ext cx="295140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913063"/>
            <a:ext cx="247537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4571249"/>
            <a:ext cx="295140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9136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3050" y="1492885"/>
            <a:ext cx="2219960" cy="40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7440" y="967105"/>
            <a:ext cx="2163445" cy="462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2790" y="5341620"/>
            <a:ext cx="173672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3078480" y="5345430"/>
            <a:ext cx="335915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629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0022" y="2039103"/>
            <a:ext cx="285619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9543" y="2696435"/>
            <a:ext cx="238016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0501" y="3363293"/>
            <a:ext cx="257057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0501" y="4020624"/>
            <a:ext cx="304661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0501" y="4677956"/>
            <a:ext cx="257057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927732"/>
            <a:ext cx="25705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2565913"/>
            <a:ext cx="25705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3204093"/>
            <a:ext cx="295140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842274"/>
            <a:ext cx="23801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4470930"/>
            <a:ext cx="25705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2022-11-27T12:07:49Z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