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10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297" y="1919030"/>
            <a:ext cx="295140" cy="24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7338" y="4073813"/>
            <a:ext cx="238016" cy="247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16705"/>
            <a:ext cx="11520000" cy="4266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1761" y="354782"/>
            <a:ext cx="238016" cy="24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720" y="2506999"/>
            <a:ext cx="295140" cy="24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437245"/>
            <a:ext cx="11520000" cy="2181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74475" y="4713486"/>
            <a:ext cx="257057" cy="25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025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8764" y="1356426"/>
            <a:ext cx="332717" cy="30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54814" y="2118079"/>
            <a:ext cx="228148" cy="180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5308" y="2832128"/>
            <a:ext cx="237655" cy="180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8764" y="4260227"/>
            <a:ext cx="332717" cy="30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8764" y="5697847"/>
            <a:ext cx="332717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5519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0855" y="5686308"/>
            <a:ext cx="257057" cy="24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21285" y="5686308"/>
            <a:ext cx="238016" cy="24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3153" y="5686308"/>
            <a:ext cx="295140" cy="24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82144" y="5686308"/>
            <a:ext cx="228495" cy="24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34012" y="5686308"/>
            <a:ext cx="257057" cy="24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32605"/>
            <a:ext cx="113815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51806" y="5603193"/>
            <a:ext cx="329217" cy="310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520000" cy="5562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9527" y="1175925"/>
            <a:ext cx="257057" cy="25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527" y="2433290"/>
            <a:ext cx="257057" cy="25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527" y="3700181"/>
            <a:ext cx="295140" cy="24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9527" y="4948021"/>
            <a:ext cx="295140" cy="24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5240" y="2705100"/>
            <a:ext cx="454152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836795"/>
            <a:ext cx="11520000" cy="4358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0022" y="2267318"/>
            <a:ext cx="285619" cy="247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9543" y="2896748"/>
            <a:ext cx="238016" cy="247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9543" y="3526178"/>
            <a:ext cx="238016" cy="247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0501" y="4155608"/>
            <a:ext cx="257057" cy="247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0501" y="4785038"/>
            <a:ext cx="257057" cy="257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85" y="692785"/>
            <a:ext cx="1687195" cy="1169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8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809" y="3340444"/>
            <a:ext cx="8920859" cy="70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9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1880696"/>
            <a:ext cx="295140" cy="24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2509815"/>
            <a:ext cx="295140" cy="24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7818" y="3138934"/>
            <a:ext cx="238016" cy="24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3768052"/>
            <a:ext cx="295140" cy="24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7818" y="4397171"/>
            <a:ext cx="238016" cy="24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4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2089739"/>
            <a:ext cx="247537" cy="24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9256" y="2851806"/>
            <a:ext cx="295140" cy="24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9256" y="3613874"/>
            <a:ext cx="295140" cy="24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9256" y="4375941"/>
            <a:ext cx="295140" cy="24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29256" y="5138009"/>
            <a:ext cx="295140" cy="24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2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1504" y="3445917"/>
            <a:ext cx="238016" cy="24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21619" y="3445917"/>
            <a:ext cx="295140" cy="24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8677" y="4209116"/>
            <a:ext cx="218975" cy="24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88661" y="4209116"/>
            <a:ext cx="257057" cy="24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64694" y="4972315"/>
            <a:ext cx="257057" cy="24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6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2737893"/>
            <a:ext cx="333223" cy="314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17752" y="2737893"/>
            <a:ext cx="333223" cy="314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4942" y="3547784"/>
            <a:ext cx="228495" cy="181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93917" y="3547784"/>
            <a:ext cx="228495" cy="181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4942" y="4310034"/>
            <a:ext cx="228495" cy="181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2109140"/>
            <a:ext cx="238016" cy="24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1520" y="2871467"/>
            <a:ext cx="295140" cy="24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0561" y="3633793"/>
            <a:ext cx="238016" cy="24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0561" y="4396119"/>
            <a:ext cx="238016" cy="24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81520" y="5158446"/>
            <a:ext cx="295140" cy="24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2022-11-27T11:54:18Z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