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2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8297" y="1851572"/>
            <a:ext cx="257057" cy="25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8297" y="2442158"/>
            <a:ext cx="304661" cy="24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7338" y="3032744"/>
            <a:ext cx="247537" cy="24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7338" y="3613805"/>
            <a:ext cx="247537" cy="24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8297" y="4194866"/>
            <a:ext cx="257057" cy="25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15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6859" y="1814211"/>
            <a:ext cx="238016" cy="247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76859" y="2987043"/>
            <a:ext cx="238016" cy="247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7818" y="4159875"/>
            <a:ext cx="295140" cy="247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3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4181" y="1299132"/>
            <a:ext cx="247537" cy="25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5140" y="2471016"/>
            <a:ext cx="257057" cy="25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53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80661" y="6071057"/>
            <a:ext cx="257057" cy="257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18479" y="6080582"/>
            <a:ext cx="218975" cy="24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18214" y="6080582"/>
            <a:ext cx="228495" cy="24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17950" y="6080582"/>
            <a:ext cx="238016" cy="24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17685" y="6080582"/>
            <a:ext cx="257057" cy="24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4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8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6859" y="1843093"/>
            <a:ext cx="714049" cy="42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26743" y="1843093"/>
            <a:ext cx="971107" cy="438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99305" y="2901885"/>
            <a:ext cx="837818" cy="629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7338" y="3960678"/>
            <a:ext cx="723570" cy="63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41785" y="3960678"/>
            <a:ext cx="847338" cy="438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21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0561" y="4653046"/>
            <a:ext cx="238016" cy="247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7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5140" y="1175334"/>
            <a:ext cx="295140" cy="247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5140" y="2319346"/>
            <a:ext cx="257057" cy="257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5140" y="3472892"/>
            <a:ext cx="295140" cy="247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5140" y="4616905"/>
            <a:ext cx="257057" cy="257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170" y="2655570"/>
            <a:ext cx="4899660" cy="15468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92650"/>
            <a:ext cx="11520000" cy="4491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8250" y="2132965"/>
            <a:ext cx="521335" cy="40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51460" y="2876485"/>
            <a:ext cx="257057" cy="247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51460" y="3505888"/>
            <a:ext cx="295140" cy="247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1460" y="4135290"/>
            <a:ext cx="257057" cy="247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51460" y="4764693"/>
            <a:ext cx="295140" cy="247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10272395" y="548640"/>
            <a:ext cx="1463040" cy="1132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0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9190" y="3300946"/>
            <a:ext cx="218975" cy="238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52231" y="3310478"/>
            <a:ext cx="218975" cy="238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5752" y="3300946"/>
            <a:ext cx="218975" cy="24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98314" y="3310478"/>
            <a:ext cx="161851" cy="228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92793" y="3300946"/>
            <a:ext cx="238016" cy="238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42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9735" y="1956200"/>
            <a:ext cx="285619" cy="238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08363" y="1956200"/>
            <a:ext cx="228495" cy="238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9735" y="3527647"/>
            <a:ext cx="285619" cy="247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08363" y="3527647"/>
            <a:ext cx="228495" cy="247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8776" y="5108617"/>
            <a:ext cx="228495" cy="238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8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9256" y="1956691"/>
            <a:ext cx="295140" cy="247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8297" y="2633268"/>
            <a:ext cx="238016" cy="247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29256" y="3300315"/>
            <a:ext cx="295140" cy="247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29256" y="3967363"/>
            <a:ext cx="295140" cy="257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29256" y="4643940"/>
            <a:ext cx="295140" cy="247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3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7338" y="1918156"/>
            <a:ext cx="247537" cy="24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57818" y="3261112"/>
            <a:ext cx="285619" cy="24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0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4181" y="1270681"/>
            <a:ext cx="247537" cy="247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4661" y="2614982"/>
            <a:ext cx="285619" cy="247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4661" y="3959284"/>
            <a:ext cx="295140" cy="247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332605"/>
            <a:ext cx="110308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07231" y="3098500"/>
            <a:ext cx="227910" cy="246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88998" y="3746614"/>
            <a:ext cx="282608" cy="23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07231" y="4385600"/>
            <a:ext cx="227910" cy="23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07231" y="5033714"/>
            <a:ext cx="227910" cy="23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8998" y="5672700"/>
            <a:ext cx="282608" cy="23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2022-11-30T06:45:25Z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