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8" r:id="rId9"/>
    <p:sldId id="269" r:id="rId10"/>
    <p:sldId id="270" r:id="rId11"/>
    <p:sldId id="271" r:id="rId12"/>
    <p:sldId id="272" r:id="rId13"/>
    <p:sldId id="273" r:id="rId14"/>
    <p:sldId id="275" r:id="rId15"/>
    <p:sldId id="277" r:id="rId16"/>
    <p:sldId id="278" r:id="rId17"/>
    <p:sldId id="279" r:id="rId18"/>
  </p:sldIdLst>
  <p:sldSz cx="12192000" cy="6858000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318" y="66"/>
      </p:cViewPr>
      <p:guideLst>
        <p:guide orient="horz" pos="219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891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10214" y="1966587"/>
            <a:ext cx="276099" cy="2383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00694" y="3387034"/>
            <a:ext cx="247537" cy="2478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764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15140" y="1327636"/>
            <a:ext cx="228495" cy="238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96099" y="2746783"/>
            <a:ext cx="247537" cy="2476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15140" y="4175454"/>
            <a:ext cx="228495" cy="238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3994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00694" y="1898969"/>
            <a:ext cx="247537" cy="247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00694" y="4041620"/>
            <a:ext cx="285619" cy="2285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380" y="476750"/>
            <a:ext cx="11520000" cy="29711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15479" y="876714"/>
            <a:ext cx="247537" cy="247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34520" y="2305159"/>
            <a:ext cx="228495" cy="238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625" y="3357110"/>
            <a:ext cx="11520000" cy="22645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967105" y="3552190"/>
            <a:ext cx="546100" cy="546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6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715" y="116840"/>
            <a:ext cx="10149840" cy="19799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19605" y="1557020"/>
            <a:ext cx="565785" cy="3917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img_1677721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760" y="2096770"/>
            <a:ext cx="10149840" cy="45808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2"/>
          <p:cNvSpPr/>
          <p:nvPr/>
        </p:nvSpPr>
        <p:spPr bwMode="white">
          <a:xfrm>
            <a:off x="4295775" y="2204720"/>
            <a:ext cx="408305" cy="356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3"/>
          <p:cNvSpPr/>
          <p:nvPr/>
        </p:nvSpPr>
        <p:spPr bwMode="white">
          <a:xfrm>
            <a:off x="3143885" y="2924810"/>
            <a:ext cx="393700" cy="327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4"/>
          <p:cNvSpPr/>
          <p:nvPr/>
        </p:nvSpPr>
        <p:spPr bwMode="white">
          <a:xfrm>
            <a:off x="1830070" y="4293235"/>
            <a:ext cx="604520" cy="319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5"/>
          <p:cNvSpPr/>
          <p:nvPr/>
        </p:nvSpPr>
        <p:spPr bwMode="white">
          <a:xfrm>
            <a:off x="1919605" y="6236970"/>
            <a:ext cx="514985" cy="337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764405"/>
            <a:ext cx="11520000" cy="34779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976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34181" y="1461674"/>
            <a:ext cx="218975" cy="2480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15140" y="2215480"/>
            <a:ext cx="266578" cy="2480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15140" y="2969287"/>
            <a:ext cx="266578" cy="2480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34181" y="3723093"/>
            <a:ext cx="218975" cy="2480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34181" y="4476899"/>
            <a:ext cx="218975" cy="2480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520" y="2739390"/>
            <a:ext cx="4632960" cy="13792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698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76727" y="4505897"/>
            <a:ext cx="314181" cy="3053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80793" y="4553611"/>
            <a:ext cx="218975" cy="1717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42049" y="4505897"/>
            <a:ext cx="314181" cy="2958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136595" y="4553611"/>
            <a:ext cx="218975" cy="1717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097851" y="4515439"/>
            <a:ext cx="314181" cy="2958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2"/>
          <p:cNvSpPr/>
          <p:nvPr/>
        </p:nvSpPr>
        <p:spPr bwMode="white">
          <a:xfrm>
            <a:off x="10128885" y="981075"/>
            <a:ext cx="1656080" cy="1219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695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05289" y="3777596"/>
            <a:ext cx="209454" cy="2287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80793" y="3777596"/>
            <a:ext cx="152330" cy="2287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27735" y="3768064"/>
            <a:ext cx="218975" cy="2383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193719" y="3768064"/>
            <a:ext cx="228495" cy="2383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259702" y="3768064"/>
            <a:ext cx="218975" cy="2383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7654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91173" y="2156995"/>
            <a:ext cx="285619" cy="2382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10214" y="2976656"/>
            <a:ext cx="228495" cy="2382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10214" y="3805847"/>
            <a:ext cx="228495" cy="2382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19735" y="4625507"/>
            <a:ext cx="228495" cy="2382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91173" y="5454699"/>
            <a:ext cx="285619" cy="2287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090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43371" y="3521658"/>
            <a:ext cx="218975" cy="1716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18942" y="3473969"/>
            <a:ext cx="323702" cy="2956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70677" y="3473969"/>
            <a:ext cx="323702" cy="2956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22413" y="3473969"/>
            <a:ext cx="323702" cy="2956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840793" y="3521658"/>
            <a:ext cx="218975" cy="1716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9955" y="359910"/>
            <a:ext cx="11520000" cy="33316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59690" y="1209537"/>
            <a:ext cx="228495" cy="229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40649" y="2555575"/>
            <a:ext cx="285619" cy="238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380" y="3645400"/>
            <a:ext cx="11520000" cy="27183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1115479" y="3864778"/>
            <a:ext cx="247537" cy="238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1134520" y="5219203"/>
            <a:ext cx="228495" cy="238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4"/>
          <p:cNvSpPr/>
          <p:nvPr/>
        </p:nvSpPr>
        <p:spPr bwMode="white">
          <a:xfrm>
            <a:off x="1134520" y="5896416"/>
            <a:ext cx="228495" cy="2289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814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00694" y="2632591"/>
            <a:ext cx="247537" cy="238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946512" y="2632591"/>
            <a:ext cx="209454" cy="238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19735" y="3308873"/>
            <a:ext cx="209454" cy="238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27471" y="3308873"/>
            <a:ext cx="257057" cy="238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19735" y="3985155"/>
            <a:ext cx="209454" cy="238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781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19735" y="1957668"/>
            <a:ext cx="228495" cy="2384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00694" y="2635000"/>
            <a:ext cx="247537" cy="2384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19735" y="3312331"/>
            <a:ext cx="228495" cy="2384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00694" y="3989663"/>
            <a:ext cx="285619" cy="2289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00694" y="4657454"/>
            <a:ext cx="247537" cy="2480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264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11</cp:revision>
  <dcterms:created xsi:type="dcterms:W3CDTF">2022-11-08T02:00:00Z</dcterms:created>
  <dcterms:modified xsi:type="dcterms:W3CDTF">2022-11-30T06:46:33Z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60A44F64AA0044909A0E2280D95438E0</vt:lpwstr>
  </property>
</Properties>
</file>