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1820" y="3644900"/>
            <a:ext cx="5928360" cy="601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637155"/>
            <a:ext cx="5760720" cy="784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11520000" cy="1856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3630" y="1314450"/>
            <a:ext cx="570484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188710"/>
            <a:ext cx="11520000" cy="3887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3"/>
          <p:cNvSpPr/>
          <p:nvPr/>
        </p:nvSpPr>
        <p:spPr bwMode="white">
          <a:xfrm>
            <a:off x="1303857" y="3074732"/>
            <a:ext cx="238016" cy="24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1313377" y="3732103"/>
            <a:ext cx="228495" cy="2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1303857" y="4370420"/>
            <a:ext cx="238016" cy="24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1313377" y="5018265"/>
            <a:ext cx="228495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1294336" y="5666109"/>
            <a:ext cx="285619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88460"/>
            <a:ext cx="11520000" cy="2720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3857" y="1123797"/>
            <a:ext cx="247537" cy="229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7559" y="1123797"/>
            <a:ext cx="247537" cy="229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2898" y="1772807"/>
            <a:ext cx="199933" cy="238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06601" y="1772807"/>
            <a:ext cx="209454" cy="238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3857" y="2412273"/>
            <a:ext cx="247537" cy="238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908165"/>
            <a:ext cx="11520000" cy="3870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1808452" y="6216164"/>
            <a:ext cx="247537" cy="238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036286" y="6216164"/>
            <a:ext cx="276099" cy="238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321245" y="6216164"/>
            <a:ext cx="228495" cy="238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8577642" y="6216164"/>
            <a:ext cx="209454" cy="238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10805477" y="6216164"/>
            <a:ext cx="238016" cy="24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文本框 14"/>
          <p:cNvSpPr txBox="1"/>
          <p:nvPr/>
        </p:nvSpPr>
        <p:spPr>
          <a:xfrm>
            <a:off x="3048000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4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1652" y="1860863"/>
            <a:ext cx="228495" cy="23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498886"/>
            <a:ext cx="238016" cy="24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3155954"/>
            <a:ext cx="285619" cy="23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1652" y="3803499"/>
            <a:ext cx="228495" cy="23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1652" y="4451044"/>
            <a:ext cx="228495" cy="23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文本框 8"/>
          <p:cNvSpPr txBox="1"/>
          <p:nvPr/>
        </p:nvSpPr>
        <p:spPr>
          <a:xfrm>
            <a:off x="3048000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6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2132" y="1900380"/>
            <a:ext cx="238016" cy="238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2615828"/>
            <a:ext cx="228495" cy="238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3331276"/>
            <a:ext cx="238016" cy="248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1652" y="4056264"/>
            <a:ext cx="228495" cy="238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4135" y="4725035"/>
            <a:ext cx="468630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692785"/>
            <a:ext cx="11078210" cy="4586605"/>
          </a:xfrm>
          <a:prstGeom prst="rect">
            <a:avLst/>
          </a:prstGeom>
        </p:spPr>
      </p:pic>
      <p:sp useBgFill="1">
        <p:nvSpPr>
          <p:cNvPr id="14" name="Rectangle 7"/>
          <p:cNvSpPr/>
          <p:nvPr/>
        </p:nvSpPr>
        <p:spPr bwMode="white">
          <a:xfrm>
            <a:off x="1847850" y="4004945"/>
            <a:ext cx="1433830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5629910" y="4077335"/>
            <a:ext cx="1485900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9184005" y="4077335"/>
            <a:ext cx="1348740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2423795" y="4725035"/>
            <a:ext cx="1637030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5375910" y="4725035"/>
            <a:ext cx="1350010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836160"/>
            <a:ext cx="11520000" cy="260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764405"/>
            <a:ext cx="11520000" cy="5141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2699" y="2554313"/>
            <a:ext cx="723570" cy="409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23757" y="2544792"/>
            <a:ext cx="1504264" cy="418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3244" y="2554313"/>
            <a:ext cx="1418578" cy="409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12319" y="2640000"/>
            <a:ext cx="1666115" cy="32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28695" y="5182235"/>
            <a:ext cx="2056765" cy="60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42100" y="5182235"/>
            <a:ext cx="1713865" cy="5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9542" y="5334383"/>
            <a:ext cx="1732760" cy="456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93277" y="5182050"/>
            <a:ext cx="1704198" cy="609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文本框 10"/>
          <p:cNvSpPr txBox="1"/>
          <p:nvPr/>
        </p:nvSpPr>
        <p:spPr>
          <a:xfrm>
            <a:off x="3095625" y="292925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演示</Application>
  <PresentationFormat>宽屏</PresentationFormat>
  <Paragraphs>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2022-11-28T01:18:54Z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