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2" r:id="rId5"/>
    <p:sldId id="263" r:id="rId6"/>
    <p:sldId id="264" r:id="rId7"/>
    <p:sldId id="265" r:id="rId8"/>
    <p:sldId id="266" r:id="rId9"/>
    <p:sldId id="267" r:id="rId10"/>
    <p:sldId id="269" r:id="rId11"/>
    <p:sldId id="270" r:id="rId12"/>
    <p:sldId id="271" r:id="rId13"/>
  </p:sldIdLst>
  <p:sldSz cx="12192000" cy="6858000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870" y="836795"/>
            <a:ext cx="11520000" cy="35382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608531" y="1571143"/>
            <a:ext cx="228495" cy="2384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74712" y="1571143"/>
            <a:ext cx="285619" cy="2384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29093" y="2820490"/>
            <a:ext cx="199933" cy="2384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10051" y="3440395"/>
            <a:ext cx="247537" cy="2384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29093" y="4069837"/>
            <a:ext cx="199933" cy="2288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2840" y="3422015"/>
            <a:ext cx="4846320" cy="8915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785" y="2637155"/>
            <a:ext cx="5760720" cy="7848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692650"/>
            <a:ext cx="11520000" cy="44435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514111" y="2876281"/>
            <a:ext cx="1256727" cy="410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15434" y="2876281"/>
            <a:ext cx="1390016" cy="610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15500" y="4249394"/>
            <a:ext cx="2294479" cy="4195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880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05553" y="1576221"/>
            <a:ext cx="1351933" cy="410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56429" y="1662105"/>
            <a:ext cx="1304330" cy="3339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04628" y="2959914"/>
            <a:ext cx="1028231" cy="410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620895"/>
            <a:ext cx="11520000" cy="45099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098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05619" y="1423381"/>
            <a:ext cx="247537" cy="238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24661" y="2091068"/>
            <a:ext cx="199933" cy="2289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05619" y="2749217"/>
            <a:ext cx="247537" cy="238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05619" y="3416904"/>
            <a:ext cx="247537" cy="2289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24661" y="4075053"/>
            <a:ext cx="199933" cy="2289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686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1770" y="476750"/>
            <a:ext cx="11520000" cy="36752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97389" y="581485"/>
            <a:ext cx="247537" cy="238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38555" y="1710055"/>
            <a:ext cx="314325" cy="494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06910" y="3066577"/>
            <a:ext cx="228495" cy="238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1770" y="4004810"/>
            <a:ext cx="11520000" cy="25540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1206910" y="4166817"/>
            <a:ext cx="228495" cy="2382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1197389" y="5415228"/>
            <a:ext cx="247537" cy="2382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7" grpId="0" bldLvl="0" animBg="1"/>
      <p:bldP spid="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692650"/>
            <a:ext cx="11520000" cy="37666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8</cp:revision>
  <dcterms:created xsi:type="dcterms:W3CDTF">2022-11-08T02:00:00Z</dcterms:created>
  <dcterms:modified xsi:type="dcterms:W3CDTF">2022-11-28T01:26:56Z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60A44F64AA0044909A0E2280D95438E0</vt:lpwstr>
  </property>
</Properties>
</file>