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764405"/>
            <a:ext cx="11520000" cy="3612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0981" y="1479374"/>
            <a:ext cx="247537" cy="238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0022" y="2099014"/>
            <a:ext cx="218975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1939" y="2709121"/>
            <a:ext cx="285619" cy="238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60981" y="3328761"/>
            <a:ext cx="257057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80022" y="3948401"/>
            <a:ext cx="228495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85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85155" y="1821180"/>
            <a:ext cx="2181225" cy="4808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95775" y="2061210"/>
            <a:ext cx="1359535" cy="2305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7"/>
          <p:cNvSpPr/>
          <p:nvPr/>
        </p:nvSpPr>
        <p:spPr bwMode="white">
          <a:xfrm>
            <a:off x="3910330" y="3119755"/>
            <a:ext cx="684530" cy="40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7"/>
          <p:cNvSpPr/>
          <p:nvPr/>
        </p:nvSpPr>
        <p:spPr bwMode="white">
          <a:xfrm>
            <a:off x="4080042" y="2637126"/>
            <a:ext cx="228495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7"/>
          <p:cNvSpPr/>
          <p:nvPr/>
        </p:nvSpPr>
        <p:spPr bwMode="white">
          <a:xfrm>
            <a:off x="4439920" y="2529840"/>
            <a:ext cx="1971040" cy="3115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4079875" y="4784090"/>
            <a:ext cx="688975" cy="575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4944110" y="5517515"/>
            <a:ext cx="504190" cy="4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1124450"/>
            <a:ext cx="11520000" cy="2512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89212" y="3207032"/>
            <a:ext cx="238016" cy="238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25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578" y="1881089"/>
            <a:ext cx="218975" cy="238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29057" y="3111333"/>
            <a:ext cx="285619" cy="238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66016" y="4341577"/>
            <a:ext cx="247537" cy="238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8099" y="5571822"/>
            <a:ext cx="228495" cy="238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6020" y="3644900"/>
            <a:ext cx="7299960" cy="685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85" y="2637155"/>
            <a:ext cx="5760720" cy="784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836795"/>
            <a:ext cx="11520000" cy="4098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6091" y="1570777"/>
            <a:ext cx="285619" cy="228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5612" y="2762306"/>
            <a:ext cx="238016" cy="247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6091" y="3972900"/>
            <a:ext cx="285619" cy="23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4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5140" y="1318404"/>
            <a:ext cx="228495" cy="228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5619" y="2519961"/>
            <a:ext cx="247537" cy="238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5140" y="3721518"/>
            <a:ext cx="228495" cy="238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8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5619" y="1146757"/>
            <a:ext cx="276099" cy="238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5140" y="2348395"/>
            <a:ext cx="228495" cy="228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5140" y="3540497"/>
            <a:ext cx="228495" cy="238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5619" y="4742135"/>
            <a:ext cx="247537" cy="247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855" y="648200"/>
            <a:ext cx="11520000" cy="3247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7507" y="3000514"/>
            <a:ext cx="228495" cy="238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7507" y="3600497"/>
            <a:ext cx="228495" cy="238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4077200"/>
            <a:ext cx="11520000" cy="1648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259624" y="4134379"/>
            <a:ext cx="285619" cy="238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269144" y="4715706"/>
            <a:ext cx="276099" cy="238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278665" y="5297033"/>
            <a:ext cx="228495" cy="238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20895"/>
            <a:ext cx="11520000" cy="5012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2256" y="2955608"/>
            <a:ext cx="218975" cy="171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5612" y="3489257"/>
            <a:ext cx="314181" cy="295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2256" y="4118200"/>
            <a:ext cx="218975" cy="171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66091" y="4651849"/>
            <a:ext cx="323702" cy="295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42256" y="5280792"/>
            <a:ext cx="218975" cy="171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3658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31467" y="1377419"/>
            <a:ext cx="247537" cy="238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31467" y="1958613"/>
            <a:ext cx="247537" cy="238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50508" y="2549334"/>
            <a:ext cx="199933" cy="238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31467" y="3206749"/>
            <a:ext cx="247537" cy="238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50508" y="3806998"/>
            <a:ext cx="199933" cy="238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44950"/>
            <a:ext cx="11520000" cy="3152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17404" y="1501922"/>
            <a:ext cx="3313190" cy="295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17404" y="2692258"/>
            <a:ext cx="3237024" cy="24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3068820"/>
            <a:ext cx="11520000" cy="3459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630929" y="3726377"/>
            <a:ext cx="4760330" cy="324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611888" y="4936663"/>
            <a:ext cx="3932033" cy="30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611888" y="6137419"/>
            <a:ext cx="3303669" cy="238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2022-11-28T01:24:13Z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