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5116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59492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225" y="3644900"/>
            <a:ext cx="4053840" cy="563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46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8045" y="4121150"/>
            <a:ext cx="21780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9996" y="4248506"/>
            <a:ext cx="295140" cy="2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7417" y="4258030"/>
            <a:ext cx="257057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8128" y="4248506"/>
            <a:ext cx="266578" cy="2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95070" y="4248506"/>
            <a:ext cx="247537" cy="2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023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2508" y="3200348"/>
            <a:ext cx="714049" cy="3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5946" y="3238488"/>
            <a:ext cx="609322" cy="28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4062" y="3200348"/>
            <a:ext cx="561719" cy="40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4690" y="3238488"/>
            <a:ext cx="637884" cy="28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09455" y="2981960"/>
            <a:ext cx="1275715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28359" y="3200348"/>
            <a:ext cx="847338" cy="3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11896" y="4058496"/>
            <a:ext cx="942545" cy="3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63830" y="4134775"/>
            <a:ext cx="628363" cy="247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53516" y="4134775"/>
            <a:ext cx="1342413" cy="31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86277" y="4058496"/>
            <a:ext cx="733090" cy="39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511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7087" y="1653410"/>
            <a:ext cx="352264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510663"/>
            <a:ext cx="361785" cy="3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3358392"/>
            <a:ext cx="304661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7087" y="4215646"/>
            <a:ext cx="361785" cy="3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36128" y="5063375"/>
            <a:ext cx="285619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362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909" y="1270664"/>
            <a:ext cx="314181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909" y="2119122"/>
            <a:ext cx="266578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909" y="2977114"/>
            <a:ext cx="285619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867" y="3825572"/>
            <a:ext cx="361785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9867" y="4674030"/>
            <a:ext cx="314181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0353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526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