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583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6700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4320" y="3500755"/>
            <a:ext cx="402336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043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9698" y="2728267"/>
            <a:ext cx="6474049" cy="93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3566" y="2766410"/>
            <a:ext cx="95206" cy="70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260"/>
            <a:ext cx="102846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40519" y="2934469"/>
            <a:ext cx="118995" cy="6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0537" y="2815356"/>
            <a:ext cx="1759435" cy="50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7723" y="2815356"/>
            <a:ext cx="1895430" cy="740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0202" y="4066050"/>
            <a:ext cx="1368450" cy="50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62540" y="4066050"/>
            <a:ext cx="1308952" cy="50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34201" y="5325252"/>
            <a:ext cx="1640440" cy="73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01679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6482" y="4084107"/>
            <a:ext cx="2067204" cy="112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8641" y="4058881"/>
            <a:ext cx="2050398" cy="121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8363" y="4100925"/>
            <a:ext cx="2100817" cy="109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3147" y="4109333"/>
            <a:ext cx="2218463" cy="141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646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11764" y="4574984"/>
            <a:ext cx="456991" cy="32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1533" y="4584506"/>
            <a:ext cx="466512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47335" y="4574984"/>
            <a:ext cx="466512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4869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921520" cy="526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3711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2022-11-28T00:51:08Z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