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6210" y="3573145"/>
            <a:ext cx="4259580" cy="754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564765"/>
            <a:ext cx="7513320" cy="922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196840"/>
            <a:ext cx="11520000" cy="2412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620895"/>
            <a:ext cx="11520000" cy="5228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6830" y="2878170"/>
            <a:ext cx="361785" cy="285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7211" y="2859121"/>
            <a:ext cx="675966" cy="31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11773" y="2859121"/>
            <a:ext cx="685487" cy="30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6830" y="4125862"/>
            <a:ext cx="675966" cy="30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7211" y="4125862"/>
            <a:ext cx="675966" cy="295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21293" y="4135386"/>
            <a:ext cx="675966" cy="295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56830" y="5383078"/>
            <a:ext cx="675966" cy="30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764405"/>
            <a:ext cx="11520000" cy="3635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7182" y="1480056"/>
            <a:ext cx="228495" cy="238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6190" y="1480056"/>
            <a:ext cx="276099" cy="238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0770" y="3646170"/>
            <a:ext cx="5287645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0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7290" y="1832610"/>
            <a:ext cx="4538980" cy="66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67765" y="3347085"/>
            <a:ext cx="4682490" cy="62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67765" y="4851400"/>
            <a:ext cx="5544820" cy="59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2022-11-28T00:44:36Z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