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9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54124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45532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1920" y="3486785"/>
            <a:ext cx="4328160" cy="7010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040" y="2564765"/>
            <a:ext cx="7513320" cy="9220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548505"/>
            <a:ext cx="11520000" cy="5174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49133" y="4341467"/>
            <a:ext cx="1418578" cy="324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71315" y="4341467"/>
            <a:ext cx="799735" cy="324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16307" y="5075281"/>
            <a:ext cx="952066" cy="324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5100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26607" y="1363333"/>
            <a:ext cx="361785" cy="314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26607" y="2821906"/>
            <a:ext cx="314181" cy="333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26607" y="4290012"/>
            <a:ext cx="314181" cy="324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7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05223" y="2757690"/>
            <a:ext cx="1818446" cy="428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05223" y="4225669"/>
            <a:ext cx="1818446" cy="419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92650"/>
            <a:ext cx="11520000" cy="3803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1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52495" y="3397470"/>
            <a:ext cx="2551537" cy="333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55305" y="3483303"/>
            <a:ext cx="1075834" cy="324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28661" y="4217645"/>
            <a:ext cx="1561388" cy="314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74413" y="4131813"/>
            <a:ext cx="1551867" cy="333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476750"/>
            <a:ext cx="52968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68335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2022-11-28T00:40:40Z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