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8505"/>
            <a:ext cx="58411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5270" y="3644900"/>
            <a:ext cx="4061460" cy="571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564765"/>
            <a:ext cx="751332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490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468783" y="2280794"/>
            <a:ext cx="276099" cy="228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4056" y="3014223"/>
            <a:ext cx="418909" cy="40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68783" y="3871478"/>
            <a:ext cx="276099" cy="2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73577" y="4614431"/>
            <a:ext cx="409388" cy="400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00" y="-15375"/>
            <a:ext cx="11520000" cy="3976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3717155"/>
            <a:ext cx="11520000" cy="3281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064774" y="4012886"/>
            <a:ext cx="1323371" cy="32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540807" y="4728364"/>
            <a:ext cx="2484892" cy="32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044741" y="5529700"/>
            <a:ext cx="2532495" cy="32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207253" y="6407354"/>
            <a:ext cx="1066314" cy="324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4187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2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1337258"/>
            <a:ext cx="314181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2937980"/>
            <a:ext cx="257057" cy="314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9388" y="4529174"/>
            <a:ext cx="314181" cy="32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46597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8505"/>
            <a:ext cx="56347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4353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2022-11-28T00:18:19Z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