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7760" y="549140"/>
            <a:ext cx="46513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53292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54607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2040" y="2564765"/>
            <a:ext cx="7513320" cy="922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870" y="3573145"/>
            <a:ext cx="4137660" cy="632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0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7752" y="1984808"/>
            <a:ext cx="361785" cy="314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57752" y="2727704"/>
            <a:ext cx="361785" cy="323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7752" y="3470599"/>
            <a:ext cx="314181" cy="323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6793" y="4223019"/>
            <a:ext cx="285619" cy="314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836795"/>
            <a:ext cx="11520000" cy="2919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0228" y="1752823"/>
            <a:ext cx="285619" cy="314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4559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1592" y="921556"/>
            <a:ext cx="361785" cy="314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1592" y="3906876"/>
            <a:ext cx="361785" cy="314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895"/>
            <a:ext cx="11520000" cy="4314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45332" y="3601862"/>
            <a:ext cx="314181" cy="323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96075" y="3601862"/>
            <a:ext cx="361785" cy="323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4373" y="4354247"/>
            <a:ext cx="285619" cy="314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5333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305318" y="2952842"/>
            <a:ext cx="409388" cy="39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14442" y="3619482"/>
            <a:ext cx="418909" cy="39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14442" y="4276599"/>
            <a:ext cx="418909" cy="40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85417" y="4276599"/>
            <a:ext cx="409388" cy="39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04360"/>
            <a:ext cx="6950082" cy="5493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65393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2022-11-27T14:24:41Z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