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5162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63733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75" y="3566795"/>
            <a:ext cx="412242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95" y="2637155"/>
            <a:ext cx="7307580" cy="929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320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29814" y="4567527"/>
            <a:ext cx="1018710" cy="572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10045" y="4567527"/>
            <a:ext cx="971107" cy="562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18839" y="4815453"/>
            <a:ext cx="923504" cy="31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31268" y="4786846"/>
            <a:ext cx="1056793" cy="61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87665" y="4786846"/>
            <a:ext cx="885421" cy="61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5001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5332" y="1482119"/>
            <a:ext cx="361785" cy="323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5745" y="1482119"/>
            <a:ext cx="266578" cy="323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4373" y="2253780"/>
            <a:ext cx="314181" cy="31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5745" y="2253780"/>
            <a:ext cx="295140" cy="31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4852" y="3006387"/>
            <a:ext cx="304661" cy="333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602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6607" y="1491832"/>
            <a:ext cx="314181" cy="314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5649" y="3016403"/>
            <a:ext cx="257057" cy="3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5649" y="4550502"/>
            <a:ext cx="257057" cy="323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4315"/>
            <a:ext cx="11520000" cy="3917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860665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295400" y="3892550"/>
            <a:ext cx="374015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392913" y="4766625"/>
            <a:ext cx="314181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411954" y="5539075"/>
            <a:ext cx="257057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392913" y="6301989"/>
            <a:ext cx="314181" cy="31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76750"/>
            <a:ext cx="46508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53635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58332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2022-11-30T07:16:13Z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