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882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854875" cy="552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215" y="3500755"/>
            <a:ext cx="4396740" cy="739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2637155"/>
            <a:ext cx="7307580" cy="92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3655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8039" y="1599324"/>
            <a:ext cx="285619" cy="31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8997" y="2315120"/>
            <a:ext cx="304661" cy="32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8039" y="3040459"/>
            <a:ext cx="285619" cy="31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9477" y="3765799"/>
            <a:ext cx="361785" cy="31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10218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8248" y="1431051"/>
            <a:ext cx="270229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137" y="2723251"/>
            <a:ext cx="253340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8248" y="4648881"/>
            <a:ext cx="270229" cy="28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655" y="548505"/>
            <a:ext cx="11446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2140" y="1543241"/>
            <a:ext cx="283790" cy="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2140" y="3703241"/>
            <a:ext cx="283790" cy="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2140" y="5143241"/>
            <a:ext cx="283790" cy="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66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8673" y="2176816"/>
            <a:ext cx="285619" cy="31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4723" y="2910032"/>
            <a:ext cx="361785" cy="31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9632" y="5100158"/>
            <a:ext cx="314181" cy="323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628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460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620260"/>
            <a:ext cx="56271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2022-11-27T13:27:23Z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