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62" r:id="rId5"/>
    <p:sldId id="263" r:id="rId6"/>
    <p:sldId id="265" r:id="rId7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7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6220" y="3500755"/>
            <a:ext cx="409956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20" y="2637155"/>
            <a:ext cx="531876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96840"/>
            <a:ext cx="11520000" cy="1998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88130"/>
            <a:ext cx="11520000" cy="5104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2405" y="2316371"/>
            <a:ext cx="675966" cy="304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5116" y="2316371"/>
            <a:ext cx="1466181" cy="314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7562" y="2316371"/>
            <a:ext cx="666446" cy="304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7678" y="3525715"/>
            <a:ext cx="675966" cy="29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5116" y="3525715"/>
            <a:ext cx="666446" cy="304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68041" y="3525715"/>
            <a:ext cx="675966" cy="29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37199" y="4725538"/>
            <a:ext cx="666446" cy="29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55116" y="4725538"/>
            <a:ext cx="666446" cy="29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192260"/>
            <a:ext cx="11520000" cy="166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937661" y="5881511"/>
            <a:ext cx="257057" cy="22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669760" y="5871938"/>
            <a:ext cx="238016" cy="239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145132" y="5881511"/>
            <a:ext cx="285619" cy="22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0486884" y="5881511"/>
            <a:ext cx="228495" cy="22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31775"/>
            <a:ext cx="9395460" cy="3253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767715" y="1600835"/>
            <a:ext cx="5633085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3794760"/>
            <a:ext cx="9395460" cy="2394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0" name="Rectangle 12"/>
          <p:cNvSpPr/>
          <p:nvPr/>
        </p:nvSpPr>
        <p:spPr bwMode="white">
          <a:xfrm>
            <a:off x="767715" y="2843530"/>
            <a:ext cx="735647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12"/>
          <p:cNvSpPr/>
          <p:nvPr/>
        </p:nvSpPr>
        <p:spPr bwMode="white">
          <a:xfrm>
            <a:off x="767715" y="4364990"/>
            <a:ext cx="563308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12"/>
          <p:cNvSpPr/>
          <p:nvPr/>
        </p:nvSpPr>
        <p:spPr bwMode="white">
          <a:xfrm>
            <a:off x="767715" y="5598795"/>
            <a:ext cx="6203315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