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68225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67245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3500755"/>
            <a:ext cx="4175760" cy="76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637155"/>
            <a:ext cx="5318760" cy="7696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230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5649" y="2532314"/>
            <a:ext cx="285619" cy="32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7335" y="2532314"/>
            <a:ext cx="304661" cy="32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14574" y="2532314"/>
            <a:ext cx="361785" cy="323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836795"/>
            <a:ext cx="11520000" cy="5353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5649" y="1837075"/>
            <a:ext cx="285619" cy="3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26607" y="3370839"/>
            <a:ext cx="304661" cy="3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6607" y="4904602"/>
            <a:ext cx="304661" cy="323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96995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4549" y="2650599"/>
            <a:ext cx="256516" cy="27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0811" y="2650599"/>
            <a:ext cx="272548" cy="27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1040" y="2650599"/>
            <a:ext cx="304613" cy="27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19366" y="2650599"/>
            <a:ext cx="240484" cy="2727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670" y="-27305"/>
            <a:ext cx="10935335" cy="4642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370" y="4669155"/>
            <a:ext cx="10935335" cy="2252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269365" y="4725035"/>
            <a:ext cx="56070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416050" y="5517515"/>
            <a:ext cx="424180" cy="447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378585" y="6165215"/>
            <a:ext cx="451485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8505"/>
            <a:ext cx="4360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4382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713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