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52324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5042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265" y="3573145"/>
            <a:ext cx="406908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708910"/>
            <a:ext cx="5318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8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7272" y="2013341"/>
            <a:ext cx="304661" cy="33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2784777"/>
            <a:ext cx="304661" cy="323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3546688"/>
            <a:ext cx="361785" cy="314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6793" y="4308600"/>
            <a:ext cx="295140" cy="323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04081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91977" y="2780682"/>
            <a:ext cx="120424" cy="7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0914" y="2668754"/>
            <a:ext cx="696743" cy="73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4221" y="3925794"/>
            <a:ext cx="963399" cy="74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6612" y="5191445"/>
            <a:ext cx="1247257" cy="50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6137" y="5191445"/>
            <a:ext cx="1135434" cy="50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83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26409" y="3129728"/>
            <a:ext cx="304661" cy="32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1781" y="3139257"/>
            <a:ext cx="314181" cy="31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6673" y="3139257"/>
            <a:ext cx="285619" cy="31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4442" y="3139257"/>
            <a:ext cx="361785" cy="31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9140"/>
            <a:ext cx="99715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0271" y="2768968"/>
            <a:ext cx="1178450" cy="28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7860" y="2768968"/>
            <a:ext cx="774645" cy="28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780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62616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620260"/>
            <a:ext cx="460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