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692650"/>
            <a:ext cx="6950082" cy="5236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620260"/>
            <a:ext cx="580773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620260"/>
            <a:ext cx="519111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4320" y="3573145"/>
            <a:ext cx="4023360" cy="6629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620" y="2637155"/>
            <a:ext cx="5318760" cy="7696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980940"/>
            <a:ext cx="11520000" cy="3925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49860" y="4182702"/>
            <a:ext cx="1361454" cy="419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44075" y="4182702"/>
            <a:ext cx="1808925" cy="419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52472" y="4182702"/>
            <a:ext cx="1361454" cy="419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836795"/>
            <a:ext cx="11520000" cy="4006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3894" y="1828808"/>
            <a:ext cx="285619" cy="314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54852" y="3431292"/>
            <a:ext cx="361785" cy="324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038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9388" y="1270703"/>
            <a:ext cx="304661" cy="333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8429" y="2882149"/>
            <a:ext cx="285619" cy="31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76750"/>
            <a:ext cx="1133947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04188" y="3262938"/>
            <a:ext cx="290515" cy="309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18487" y="3253557"/>
            <a:ext cx="299886" cy="328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23415" y="3262938"/>
            <a:ext cx="356115" cy="309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76750"/>
            <a:ext cx="11520000" cy="4734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581417" y="3429602"/>
            <a:ext cx="304661" cy="333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26607" y="4658370"/>
            <a:ext cx="361785" cy="323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58508" y="4658370"/>
            <a:ext cx="295140" cy="323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43004" y="4658370"/>
            <a:ext cx="314181" cy="323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476750"/>
            <a:ext cx="495265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620260"/>
            <a:ext cx="468240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2022-11-27T12:55:18Z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